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17" r:id="rId2"/>
    <p:sldMasterId id="2147483793" r:id="rId3"/>
  </p:sldMasterIdLst>
  <p:notesMasterIdLst>
    <p:notesMasterId r:id="rId39"/>
  </p:notesMasterIdLst>
  <p:sldIdLst>
    <p:sldId id="263" r:id="rId4"/>
    <p:sldId id="259" r:id="rId5"/>
    <p:sldId id="286" r:id="rId6"/>
    <p:sldId id="274" r:id="rId7"/>
    <p:sldId id="285" r:id="rId8"/>
    <p:sldId id="257" r:id="rId9"/>
    <p:sldId id="276" r:id="rId10"/>
    <p:sldId id="281" r:id="rId11"/>
    <p:sldId id="282" r:id="rId12"/>
    <p:sldId id="277" r:id="rId13"/>
    <p:sldId id="278" r:id="rId14"/>
    <p:sldId id="275" r:id="rId15"/>
    <p:sldId id="296" r:id="rId16"/>
    <p:sldId id="298" r:id="rId17"/>
    <p:sldId id="300" r:id="rId18"/>
    <p:sldId id="302" r:id="rId19"/>
    <p:sldId id="303" r:id="rId20"/>
    <p:sldId id="315" r:id="rId21"/>
    <p:sldId id="316" r:id="rId22"/>
    <p:sldId id="304" r:id="rId23"/>
    <p:sldId id="305" r:id="rId24"/>
    <p:sldId id="313" r:id="rId25"/>
    <p:sldId id="314" r:id="rId26"/>
    <p:sldId id="310" r:id="rId27"/>
    <p:sldId id="311" r:id="rId28"/>
    <p:sldId id="312" r:id="rId29"/>
    <p:sldId id="301" r:id="rId30"/>
    <p:sldId id="323" r:id="rId31"/>
    <p:sldId id="322" r:id="rId32"/>
    <p:sldId id="309" r:id="rId33"/>
    <p:sldId id="319" r:id="rId34"/>
    <p:sldId id="324" r:id="rId35"/>
    <p:sldId id="318" r:id="rId36"/>
    <p:sldId id="326" r:id="rId37"/>
    <p:sldId id="327" r:id="rId38"/>
  </p:sldIdLst>
  <p:sldSz cx="12192000" cy="6858000"/>
  <p:notesSz cx="6858000" cy="9144000"/>
  <p:embeddedFontLst>
    <p:embeddedFont>
      <p:font typeface="#9Slide05 Braxton Regular" panose="020B0604020202020204" charset="0"/>
      <p:regular r:id="rId40"/>
    </p:embeddedFont>
    <p:embeddedFont>
      <p:font typeface="Cambria" panose="02040503050406030204" pitchFamily="18" charset="0"/>
      <p:regular r:id="rId41"/>
      <p:bold r:id="rId42"/>
      <p:italic r:id="rId43"/>
      <p:boldItalic r:id="rId44"/>
    </p:embeddedFont>
    <p:embeddedFont>
      <p:font typeface="#9Slide03 Roboto Medium" panose="020B0604020202020204" charset="0"/>
      <p:regular r:id="rId45"/>
    </p:embeddedFont>
    <p:embeddedFont>
      <p:font typeface="#9Slide03 Roboto Bold" panose="020B0604020202020204" charset="0"/>
      <p:bold r:id="rId46"/>
    </p:embeddedFont>
    <p:embeddedFont>
      <p:font typeface="#9Slide03 Roboto Condensed" panose="020B0604020202020204" charset="0"/>
      <p:bold r:id="rId47"/>
    </p:embeddedFont>
    <p:embeddedFont>
      <p:font typeface="Calibri Light" panose="020F0302020204030204" pitchFamily="34" charset="0"/>
      <p:regular r:id="rId48"/>
      <p:italic r:id="rId49"/>
    </p:embeddedFont>
    <p:embeddedFont>
      <p:font typeface="#9Slide05 Great Vibes" panose="020B0604020202020204" charset="0"/>
      <p:regular r:id="rId50"/>
    </p:embeddedFont>
    <p:embeddedFont>
      <p:font typeface="Bebas Neue" panose="020B0604020202020204" charset="0"/>
      <p:regular r:id="rId51"/>
    </p:embeddedFont>
    <p:embeddedFont>
      <p:font typeface="SimSun" panose="02010600030101010101" pitchFamily="2" charset="-122"/>
      <p:regular r:id="rId52"/>
    </p:embeddedFont>
    <p:embeddedFont>
      <p:font typeface="Manrope" panose="020B0604020202020204" charset="0"/>
      <p:regular r:id="rId53"/>
      <p:bold r:id="rId54"/>
    </p:embeddedFont>
    <p:embeddedFont>
      <p:font typeface="Lilita One" panose="020B0604020202020204" charset="0"/>
      <p:regular r:id="rId55"/>
    </p:embeddedFont>
    <p:embeddedFont>
      <p:font typeface="#9Slide03 Roboto" panose="020B0604020202020204" charset="0"/>
      <p:regular r:id="rId56"/>
    </p:embeddedFont>
    <p:embeddedFont>
      <p:font typeface="Alfa Slab One" panose="020B0604020202020204" charset="0"/>
      <p:regular r:id="rId57"/>
    </p:embeddedFont>
    <p:embeddedFont>
      <p:font typeface="Lato Light" panose="020F0302020204030203" charset="0"/>
      <p:regular r:id="rId58"/>
      <p:bold r:id="rId59"/>
      <p:italic r:id="rId60"/>
      <p:boldItalic r:id="rId61"/>
    </p:embeddedFont>
    <p:embeddedFont>
      <p:font typeface="#9Slide03 SFU DIN Mittelschriftư" panose="020B0604020202020204" charset="0"/>
      <p:regular r:id="rId62"/>
    </p:embeddedFont>
    <p:embeddedFont>
      <p:font typeface="#9Slide03 AmpleSoft Bold" panose="020B0604020202020204" charset="0"/>
      <p:regular r:id="rId63"/>
    </p:embeddedFont>
    <p:embeddedFont>
      <p:font typeface="SimSun" panose="02010600030101010101" pitchFamily="2" charset="-122"/>
      <p:regular r:id="rId52"/>
    </p:embeddedFont>
    <p:embeddedFont>
      <p:font typeface="Calibri" panose="020F0502020204030204" pitchFamily="34" charset="0"/>
      <p:regular r:id="rId64"/>
      <p:bold r:id="rId65"/>
      <p:italic r:id="rId66"/>
      <p:boldItalic r:id="rId67"/>
    </p:embeddedFont>
    <p:embeddedFont>
      <p:font typeface="#9Slide03 Arima Madurai ExtraBo" panose="020B0604020202020204" charset="0"/>
      <p:bold r:id="rId68"/>
    </p:embeddedFont>
    <p:embeddedFont>
      <p:font typeface="Rockwell" panose="02060603020205020403" pitchFamily="18" charset="0"/>
      <p:regular r:id="rId69"/>
      <p:bold r:id="rId70"/>
      <p:italic r:id="rId71"/>
      <p:boldItalic r:id="rId72"/>
    </p:embeddedFont>
    <p:embeddedFont>
      <p:font typeface="#9Slide03 IcielUni Sans Heavy" panose="020B0604020202020204" charset="0"/>
      <p:bold r:id="rId73"/>
    </p:embeddedFont>
    <p:embeddedFont>
      <p:font typeface="Roboto" panose="020B0604020202020204" charset="0"/>
      <p:regular r:id="rId74"/>
      <p:bold r:id="rId75"/>
      <p:italic r:id="rId76"/>
      <p:boldItalic r:id="rId77"/>
    </p:embeddedFont>
    <p:embeddedFont>
      <p:font typeface="Manrope Medium" panose="020B0604020202020204" charset="0"/>
      <p:regular r:id="rId78"/>
      <p:bold r:id="rId79"/>
    </p:embeddedFont>
    <p:embeddedFont>
      <p:font typeface="#9Slide05 Dancing Script" panose="020B0604020202020204" charset="0"/>
      <p:bold r:id="rId80"/>
    </p:embeddedFont>
    <p:embeddedFont>
      <p:font typeface="#9Slide03 SFU DIN Mittelschrift" panose="020B0604020202020204" charset="0"/>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3024"/>
    <a:srgbClr val="FFE152"/>
    <a:srgbClr val="C6EAFA"/>
    <a:srgbClr val="4A6D1E"/>
    <a:srgbClr val="194E48"/>
    <a:srgbClr val="08699F"/>
    <a:srgbClr val="D7FEFF"/>
    <a:srgbClr val="303B63"/>
    <a:srgbClr val="121212"/>
    <a:srgbClr val="0065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3" d="100"/>
          <a:sy n="63"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openxmlformats.org/officeDocument/2006/relationships/font" Target="fonts/font40.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5.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font" Target="fonts/font41.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1" Type="http://schemas.openxmlformats.org/officeDocument/2006/relationships/font" Target="fonts/font42.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font" Target="fonts/font37.fntdata"/><Relationship Id="rId7" Type="http://schemas.openxmlformats.org/officeDocument/2006/relationships/slide" Target="slides/slide4.xml"/><Relationship Id="rId71" Type="http://schemas.openxmlformats.org/officeDocument/2006/relationships/font" Target="fonts/font3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 Id="rId61" Type="http://schemas.openxmlformats.org/officeDocument/2006/relationships/font" Target="fonts/font22.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D06C8-04D4-41F3-848D-62C87179D1BA}"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4CE8F-C425-4F17-B111-3079D921D8F6}" type="slidenum">
              <a:rPr lang="en-US" smtClean="0"/>
              <a:t>‹#›</a:t>
            </a:fld>
            <a:endParaRPr lang="en-US"/>
          </a:p>
        </p:txBody>
      </p:sp>
    </p:spTree>
    <p:extLst>
      <p:ext uri="{BB962C8B-B14F-4D97-AF65-F5344CB8AC3E}">
        <p14:creationId xmlns:p14="http://schemas.microsoft.com/office/powerpoint/2010/main" val="2832183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11010c73bbc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11010c73bbc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42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e1d838b627_4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e1d838b627_4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06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11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19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1126ab4a6ca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1126ab4a6ca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88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https://www.migolatravel.com/10-su-that-ve-sa-mac-sahara/</a:t>
            </a:r>
            <a:endParaRPr lang="en-US" dirty="0"/>
          </a:p>
        </p:txBody>
      </p:sp>
      <p:sp>
        <p:nvSpPr>
          <p:cNvPr id="4" name="Slide Number Placeholder 3"/>
          <p:cNvSpPr>
            <a:spLocks noGrp="1"/>
          </p:cNvSpPr>
          <p:nvPr>
            <p:ph type="sldNum" sz="quarter" idx="10"/>
          </p:nvPr>
        </p:nvSpPr>
        <p:spPr/>
        <p:txBody>
          <a:bodyPr/>
          <a:lstStyle/>
          <a:p>
            <a:fld id="{7D14CE8F-C425-4F17-B111-3079D921D8F6}" type="slidenum">
              <a:rPr lang="en-US" smtClean="0"/>
              <a:t>19</a:t>
            </a:fld>
            <a:endParaRPr lang="en-US"/>
          </a:p>
        </p:txBody>
      </p:sp>
    </p:spTree>
    <p:extLst>
      <p:ext uri="{BB962C8B-B14F-4D97-AF65-F5344CB8AC3E}">
        <p14:creationId xmlns:p14="http://schemas.microsoft.com/office/powerpoint/2010/main" val="30368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https://kenh14.vn/kham-pha/ho-victoria-vien-ngoc-quy-cua-chau-phi-2010091403273356.chn</a:t>
            </a:r>
            <a:endParaRPr lang="en-US" dirty="0"/>
          </a:p>
        </p:txBody>
      </p:sp>
      <p:sp>
        <p:nvSpPr>
          <p:cNvPr id="4" name="Slide Number Placeholder 3"/>
          <p:cNvSpPr>
            <a:spLocks noGrp="1"/>
          </p:cNvSpPr>
          <p:nvPr>
            <p:ph type="sldNum" sz="quarter" idx="10"/>
          </p:nvPr>
        </p:nvSpPr>
        <p:spPr/>
        <p:txBody>
          <a:bodyPr/>
          <a:lstStyle/>
          <a:p>
            <a:fld id="{7D14CE8F-C425-4F17-B111-3079D921D8F6}" type="slidenum">
              <a:rPr lang="en-US" smtClean="0"/>
              <a:t>23</a:t>
            </a:fld>
            <a:endParaRPr lang="en-US"/>
          </a:p>
        </p:txBody>
      </p:sp>
    </p:spTree>
    <p:extLst>
      <p:ext uri="{BB962C8B-B14F-4D97-AF65-F5344CB8AC3E}">
        <p14:creationId xmlns:p14="http://schemas.microsoft.com/office/powerpoint/2010/main" val="308686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9"/>
        <p:cNvGrpSpPr/>
        <p:nvPr/>
      </p:nvGrpSpPr>
      <p:grpSpPr>
        <a:xfrm>
          <a:off x="0" y="0"/>
          <a:ext cx="0" cy="0"/>
          <a:chOff x="0" y="0"/>
          <a:chExt cx="0" cy="0"/>
        </a:xfrm>
      </p:grpSpPr>
      <p:sp>
        <p:nvSpPr>
          <p:cNvPr id="4110" name="Google Shape;4110;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1" name="Google Shape;4111;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739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096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1167" y="4670633"/>
            <a:ext cx="12429933" cy="2355467"/>
            <a:chOff x="-68375" y="3502975"/>
            <a:chExt cx="9322450" cy="1766600"/>
          </a:xfrm>
        </p:grpSpPr>
        <p:sp>
          <p:nvSpPr>
            <p:cNvPr id="10" name="Google Shape;10;p2"/>
            <p:cNvSpPr/>
            <p:nvPr/>
          </p:nvSpPr>
          <p:spPr>
            <a:xfrm>
              <a:off x="-65798" y="3505555"/>
              <a:ext cx="9267568" cy="1007807"/>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798" y="3506477"/>
              <a:ext cx="9268489" cy="410274"/>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5798" y="4441869"/>
              <a:ext cx="9267568" cy="561777"/>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375" y="4648299"/>
              <a:ext cx="9271069" cy="561765"/>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55329" y="3502975"/>
              <a:ext cx="2764256" cy="1000803"/>
            </a:xfrm>
            <a:custGeom>
              <a:avLst/>
              <a:gdLst/>
              <a:ahLst/>
              <a:cxnLst/>
              <a:rect l="l" t="t" r="r" b="b"/>
              <a:pathLst>
                <a:path w="31339" h="10860" extrusionOk="0">
                  <a:moveTo>
                    <a:pt x="31339" y="0"/>
                  </a:moveTo>
                  <a:lnTo>
                    <a:pt x="23429" y="38"/>
                  </a:lnTo>
                  <a:lnTo>
                    <a:pt x="18958" y="1078"/>
                  </a:lnTo>
                  <a:lnTo>
                    <a:pt x="21387" y="1815"/>
                  </a:lnTo>
                  <a:lnTo>
                    <a:pt x="17607" y="3979"/>
                  </a:lnTo>
                  <a:lnTo>
                    <a:pt x="388" y="4858"/>
                  </a:lnTo>
                  <a:lnTo>
                    <a:pt x="0" y="5831"/>
                  </a:lnTo>
                  <a:lnTo>
                    <a:pt x="6484" y="8052"/>
                  </a:lnTo>
                  <a:lnTo>
                    <a:pt x="388" y="10727"/>
                  </a:lnTo>
                  <a:lnTo>
                    <a:pt x="29212" y="10859"/>
                  </a:lnTo>
                  <a:lnTo>
                    <a:pt x="25546" y="7599"/>
                  </a:lnTo>
                  <a:lnTo>
                    <a:pt x="31140" y="3280"/>
                  </a:lnTo>
                  <a:lnTo>
                    <a:pt x="27464" y="2023"/>
                  </a:lnTo>
                  <a:lnTo>
                    <a:pt x="31339" y="0"/>
                  </a:lnTo>
                  <a:close/>
                </a:path>
              </a:pathLst>
            </a:custGeom>
            <a:solidFill>
              <a:srgbClr val="E5C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455329" y="3881832"/>
              <a:ext cx="2653383" cy="621954"/>
            </a:xfrm>
            <a:custGeom>
              <a:avLst/>
              <a:gdLst/>
              <a:ahLst/>
              <a:cxnLst/>
              <a:rect l="l" t="t" r="r" b="b"/>
              <a:pathLst>
                <a:path w="30082" h="6749" extrusionOk="0">
                  <a:moveTo>
                    <a:pt x="30082" y="0"/>
                  </a:moveTo>
                  <a:lnTo>
                    <a:pt x="76" y="1560"/>
                  </a:lnTo>
                  <a:lnTo>
                    <a:pt x="0" y="1720"/>
                  </a:lnTo>
                  <a:lnTo>
                    <a:pt x="6484" y="3941"/>
                  </a:lnTo>
                  <a:lnTo>
                    <a:pt x="388" y="6616"/>
                  </a:lnTo>
                  <a:lnTo>
                    <a:pt x="29212" y="6748"/>
                  </a:lnTo>
                  <a:lnTo>
                    <a:pt x="25546" y="3488"/>
                  </a:lnTo>
                  <a:lnTo>
                    <a:pt x="30082" y="0"/>
                  </a:lnTo>
                  <a:close/>
                </a:path>
              </a:pathLst>
            </a:custGeom>
            <a:solidFill>
              <a:srgbClr val="D8B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595375" y="4215025"/>
              <a:ext cx="2658700" cy="1051125"/>
            </a:xfrm>
            <a:custGeom>
              <a:avLst/>
              <a:gdLst/>
              <a:ahLst/>
              <a:cxnLst/>
              <a:rect l="l" t="t" r="r" b="b"/>
              <a:pathLst>
                <a:path w="106348" h="42045" extrusionOk="0">
                  <a:moveTo>
                    <a:pt x="0" y="0"/>
                  </a:moveTo>
                  <a:lnTo>
                    <a:pt x="106348" y="7969"/>
                  </a:lnTo>
                  <a:lnTo>
                    <a:pt x="106348" y="40396"/>
                  </a:lnTo>
                  <a:lnTo>
                    <a:pt x="65128" y="42045"/>
                  </a:lnTo>
                  <a:close/>
                </a:path>
              </a:pathLst>
            </a:custGeom>
            <a:solidFill>
              <a:srgbClr val="D8B4B5"/>
            </a:solidFill>
            <a:ln>
              <a:noFill/>
            </a:ln>
          </p:spPr>
        </p:sp>
        <p:sp>
          <p:nvSpPr>
            <p:cNvPr id="17" name="Google Shape;17;p2"/>
            <p:cNvSpPr/>
            <p:nvPr/>
          </p:nvSpPr>
          <p:spPr>
            <a:xfrm>
              <a:off x="3201600" y="4235625"/>
              <a:ext cx="5111125" cy="1033950"/>
            </a:xfrm>
            <a:custGeom>
              <a:avLst/>
              <a:gdLst/>
              <a:ahLst/>
              <a:cxnLst/>
              <a:rect l="l" t="t" r="r" b="b"/>
              <a:pathLst>
                <a:path w="204445" h="41358" extrusionOk="0">
                  <a:moveTo>
                    <a:pt x="139481" y="0"/>
                  </a:moveTo>
                  <a:lnTo>
                    <a:pt x="73202" y="825"/>
                  </a:lnTo>
                  <a:lnTo>
                    <a:pt x="29678" y="15252"/>
                  </a:lnTo>
                  <a:lnTo>
                    <a:pt x="0" y="38747"/>
                  </a:lnTo>
                  <a:lnTo>
                    <a:pt x="204445" y="41358"/>
                  </a:lnTo>
                  <a:lnTo>
                    <a:pt x="161047" y="11542"/>
                  </a:lnTo>
                  <a:close/>
                </a:path>
              </a:pathLst>
            </a:custGeom>
            <a:solidFill>
              <a:srgbClr val="D8B4B5"/>
            </a:solidFill>
            <a:ln>
              <a:noFill/>
            </a:ln>
          </p:spPr>
        </p:sp>
      </p:grpSp>
      <p:sp>
        <p:nvSpPr>
          <p:cNvPr id="18" name="Google Shape;18;p2"/>
          <p:cNvSpPr/>
          <p:nvPr/>
        </p:nvSpPr>
        <p:spPr>
          <a:xfrm>
            <a:off x="8470411" y="3274266"/>
            <a:ext cx="5374653" cy="1901485"/>
          </a:xfrm>
          <a:custGeom>
            <a:avLst/>
            <a:gdLst/>
            <a:ahLst/>
            <a:cxnLst/>
            <a:rect l="l" t="t" r="r" b="b"/>
            <a:pathLst>
              <a:path w="52605" h="18611" extrusionOk="0">
                <a:moveTo>
                  <a:pt x="45206" y="1"/>
                </a:moveTo>
                <a:cubicBezTo>
                  <a:pt x="42238" y="1"/>
                  <a:pt x="38720" y="4530"/>
                  <a:pt x="38494" y="7714"/>
                </a:cubicBezTo>
                <a:cubicBezTo>
                  <a:pt x="38234" y="7579"/>
                  <a:pt x="37650" y="7390"/>
                  <a:pt x="37177" y="7390"/>
                </a:cubicBezTo>
                <a:cubicBezTo>
                  <a:pt x="36722" y="7390"/>
                  <a:pt x="36371" y="7564"/>
                  <a:pt x="36510" y="8129"/>
                </a:cubicBezTo>
                <a:cubicBezTo>
                  <a:pt x="36081" y="8072"/>
                  <a:pt x="35619" y="7991"/>
                  <a:pt x="35166" y="7991"/>
                </a:cubicBezTo>
                <a:cubicBezTo>
                  <a:pt x="34719" y="7991"/>
                  <a:pt x="34281" y="8070"/>
                  <a:pt x="33892" y="8328"/>
                </a:cubicBezTo>
                <a:cubicBezTo>
                  <a:pt x="35328" y="6372"/>
                  <a:pt x="31198" y="6201"/>
                  <a:pt x="30112" y="6060"/>
                </a:cubicBezTo>
                <a:cubicBezTo>
                  <a:pt x="31625" y="3387"/>
                  <a:pt x="29021" y="670"/>
                  <a:pt x="26598" y="670"/>
                </a:cubicBezTo>
                <a:cubicBezTo>
                  <a:pt x="25663" y="670"/>
                  <a:pt x="24754" y="1075"/>
                  <a:pt x="24120" y="2043"/>
                </a:cubicBezTo>
                <a:cubicBezTo>
                  <a:pt x="22768" y="4113"/>
                  <a:pt x="22617" y="4207"/>
                  <a:pt x="20472" y="4859"/>
                </a:cubicBezTo>
                <a:cubicBezTo>
                  <a:pt x="18629" y="5427"/>
                  <a:pt x="17854" y="6986"/>
                  <a:pt x="17145" y="8829"/>
                </a:cubicBezTo>
                <a:cubicBezTo>
                  <a:pt x="16641" y="8521"/>
                  <a:pt x="16104" y="8325"/>
                  <a:pt x="15613" y="8325"/>
                </a:cubicBezTo>
                <a:cubicBezTo>
                  <a:pt x="14881" y="8325"/>
                  <a:pt x="14251" y="8761"/>
                  <a:pt x="13979" y="9916"/>
                </a:cubicBezTo>
                <a:cubicBezTo>
                  <a:pt x="13951" y="9916"/>
                  <a:pt x="13923" y="9917"/>
                  <a:pt x="13894" y="9917"/>
                </a:cubicBezTo>
                <a:cubicBezTo>
                  <a:pt x="13382" y="9917"/>
                  <a:pt x="12870" y="9793"/>
                  <a:pt x="12348" y="9793"/>
                </a:cubicBezTo>
                <a:cubicBezTo>
                  <a:pt x="12215" y="9793"/>
                  <a:pt x="12082" y="9801"/>
                  <a:pt x="11947" y="9821"/>
                </a:cubicBezTo>
                <a:cubicBezTo>
                  <a:pt x="11928" y="9906"/>
                  <a:pt x="11919" y="9972"/>
                  <a:pt x="11900" y="10057"/>
                </a:cubicBezTo>
                <a:cubicBezTo>
                  <a:pt x="11409" y="9641"/>
                  <a:pt x="10889" y="9112"/>
                  <a:pt x="10331" y="8706"/>
                </a:cubicBezTo>
                <a:cubicBezTo>
                  <a:pt x="10331" y="8706"/>
                  <a:pt x="10275" y="8781"/>
                  <a:pt x="10227" y="8838"/>
                </a:cubicBezTo>
                <a:cubicBezTo>
                  <a:pt x="9934" y="7307"/>
                  <a:pt x="8091" y="6617"/>
                  <a:pt x="6910" y="6277"/>
                </a:cubicBezTo>
                <a:cubicBezTo>
                  <a:pt x="6472" y="6151"/>
                  <a:pt x="6138" y="6089"/>
                  <a:pt x="5882" y="6089"/>
                </a:cubicBezTo>
                <a:cubicBezTo>
                  <a:pt x="4988" y="6089"/>
                  <a:pt x="5046" y="6844"/>
                  <a:pt x="4973" y="8262"/>
                </a:cubicBezTo>
                <a:cubicBezTo>
                  <a:pt x="4340" y="8498"/>
                  <a:pt x="3508" y="8630"/>
                  <a:pt x="3054" y="9226"/>
                </a:cubicBezTo>
                <a:cubicBezTo>
                  <a:pt x="2251" y="10303"/>
                  <a:pt x="3130" y="11806"/>
                  <a:pt x="2676" y="12845"/>
                </a:cubicBezTo>
                <a:cubicBezTo>
                  <a:pt x="2204" y="13932"/>
                  <a:pt x="446" y="14216"/>
                  <a:pt x="1438" y="15973"/>
                </a:cubicBezTo>
                <a:cubicBezTo>
                  <a:pt x="1291" y="15947"/>
                  <a:pt x="1172" y="15935"/>
                  <a:pt x="1076" y="15935"/>
                </a:cubicBezTo>
                <a:cubicBezTo>
                  <a:pt x="1" y="15935"/>
                  <a:pt x="1952" y="17465"/>
                  <a:pt x="2525" y="17665"/>
                </a:cubicBezTo>
                <a:cubicBezTo>
                  <a:pt x="3990" y="18156"/>
                  <a:pt x="5162" y="17665"/>
                  <a:pt x="6457" y="18610"/>
                </a:cubicBezTo>
                <a:lnTo>
                  <a:pt x="43531" y="16824"/>
                </a:lnTo>
                <a:lnTo>
                  <a:pt x="43531" y="16824"/>
                </a:lnTo>
                <a:cubicBezTo>
                  <a:pt x="43390" y="17574"/>
                  <a:pt x="43828" y="17819"/>
                  <a:pt x="44398" y="17819"/>
                </a:cubicBezTo>
                <a:cubicBezTo>
                  <a:pt x="45041" y="17819"/>
                  <a:pt x="45852" y="17505"/>
                  <a:pt x="46178" y="17249"/>
                </a:cubicBezTo>
                <a:cubicBezTo>
                  <a:pt x="47132" y="16503"/>
                  <a:pt x="47935" y="14405"/>
                  <a:pt x="47435" y="13148"/>
                </a:cubicBezTo>
                <a:cubicBezTo>
                  <a:pt x="47803" y="12628"/>
                  <a:pt x="48039" y="12014"/>
                  <a:pt x="47699" y="11447"/>
                </a:cubicBezTo>
                <a:lnTo>
                  <a:pt x="47699" y="11447"/>
                </a:lnTo>
                <a:cubicBezTo>
                  <a:pt x="47710" y="11447"/>
                  <a:pt x="47721" y="11447"/>
                  <a:pt x="47732" y="11447"/>
                </a:cubicBezTo>
                <a:cubicBezTo>
                  <a:pt x="48711" y="11447"/>
                  <a:pt x="51599" y="9822"/>
                  <a:pt x="49627" y="9074"/>
                </a:cubicBezTo>
                <a:lnTo>
                  <a:pt x="49627" y="9074"/>
                </a:lnTo>
                <a:cubicBezTo>
                  <a:pt x="49681" y="9088"/>
                  <a:pt x="49736" y="9095"/>
                  <a:pt x="49792" y="9095"/>
                </a:cubicBezTo>
                <a:cubicBezTo>
                  <a:pt x="50679" y="9095"/>
                  <a:pt x="51859" y="7486"/>
                  <a:pt x="52037" y="6438"/>
                </a:cubicBezTo>
                <a:cubicBezTo>
                  <a:pt x="52604" y="3083"/>
                  <a:pt x="48191" y="758"/>
                  <a:pt x="45960" y="106"/>
                </a:cubicBezTo>
                <a:cubicBezTo>
                  <a:pt x="45714" y="34"/>
                  <a:pt x="45462" y="1"/>
                  <a:pt x="45206"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txBox="1">
            <a:spLocks noGrp="1"/>
          </p:cNvSpPr>
          <p:nvPr>
            <p:ph type="ctrTitle"/>
          </p:nvPr>
        </p:nvSpPr>
        <p:spPr>
          <a:xfrm>
            <a:off x="2122267" y="1562333"/>
            <a:ext cx="7947600" cy="149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rgbClr val="191919"/>
              </a:buClr>
              <a:buSzPts val="5200"/>
              <a:buNone/>
              <a:defRPr sz="8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0" name="Google Shape;20;p2"/>
          <p:cNvSpPr txBox="1">
            <a:spLocks noGrp="1"/>
          </p:cNvSpPr>
          <p:nvPr>
            <p:ph type="subTitle" idx="1"/>
          </p:nvPr>
        </p:nvSpPr>
        <p:spPr>
          <a:xfrm>
            <a:off x="3039533" y="3243933"/>
            <a:ext cx="5988800" cy="6296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1" name="Google Shape;21;p2"/>
          <p:cNvSpPr/>
          <p:nvPr/>
        </p:nvSpPr>
        <p:spPr>
          <a:xfrm>
            <a:off x="7303213" y="-3490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01355" y="-282399"/>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10668402" y="3984077"/>
            <a:ext cx="978661" cy="735871"/>
            <a:chOff x="3005133" y="3226715"/>
            <a:chExt cx="454965" cy="342096"/>
          </a:xfrm>
        </p:grpSpPr>
        <p:sp>
          <p:nvSpPr>
            <p:cNvPr id="24" name="Google Shape;24;p2"/>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a:off x="-3355600" y="20631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628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11"/>
          <p:cNvSpPr txBox="1">
            <a:spLocks noGrp="1"/>
          </p:cNvSpPr>
          <p:nvPr>
            <p:ph type="title" hasCustomPrompt="1"/>
          </p:nvPr>
        </p:nvSpPr>
        <p:spPr>
          <a:xfrm>
            <a:off x="1054900" y="2180400"/>
            <a:ext cx="6855200" cy="15772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9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1054900" y="3960833"/>
            <a:ext cx="6145600" cy="66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8" name="Google Shape;108;p11"/>
          <p:cNvSpPr/>
          <p:nvPr/>
        </p:nvSpPr>
        <p:spPr>
          <a:xfrm flipH="1">
            <a:off x="-958372" y="-812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1"/>
          <p:cNvSpPr/>
          <p:nvPr/>
        </p:nvSpPr>
        <p:spPr>
          <a:xfrm rot="544783" flipH="1">
            <a:off x="7089513" y="-28235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1"/>
          <p:cNvSpPr/>
          <p:nvPr/>
        </p:nvSpPr>
        <p:spPr>
          <a:xfrm>
            <a:off x="9579518" y="25973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11"/>
          <p:cNvGrpSpPr/>
          <p:nvPr/>
        </p:nvGrpSpPr>
        <p:grpSpPr>
          <a:xfrm>
            <a:off x="-91166" y="5570367"/>
            <a:ext cx="12361425" cy="1376411"/>
            <a:chOff x="-68375" y="4177775"/>
            <a:chExt cx="9271069" cy="1032308"/>
          </a:xfrm>
        </p:grpSpPr>
        <p:sp>
          <p:nvSpPr>
            <p:cNvPr id="112" name="Google Shape;112;p1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11"/>
          <p:cNvGrpSpPr/>
          <p:nvPr/>
        </p:nvGrpSpPr>
        <p:grpSpPr>
          <a:xfrm>
            <a:off x="-169273" y="4623043"/>
            <a:ext cx="1280969" cy="982588"/>
            <a:chOff x="-213250" y="3651883"/>
            <a:chExt cx="955092" cy="732619"/>
          </a:xfrm>
        </p:grpSpPr>
        <p:sp>
          <p:nvSpPr>
            <p:cNvPr id="117" name="Google Shape;117;p11"/>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72924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3693145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1886242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0257740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00236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BB0B4-D1A8-421C-A667-A51A864DF100}"/>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6" name="Footer Placeholder 5">
            <a:extLst>
              <a:ext uri="{FF2B5EF4-FFF2-40B4-BE49-F238E27FC236}">
                <a16:creationId xmlns:a16="http://schemas.microsoft.com/office/drawing/2014/main" id="{783BE561-1943-4076-8212-38114B10E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C3049-CF4F-4A82-9B6B-19342224AFE1}"/>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4911914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FBB9C-FA90-4464-A0AD-06671DBD865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6" name="Footer Placeholder 5">
            <a:extLst>
              <a:ext uri="{FF2B5EF4-FFF2-40B4-BE49-F238E27FC236}">
                <a16:creationId xmlns:a16="http://schemas.microsoft.com/office/drawing/2014/main" id="{7AE154F1-25F5-4840-A57B-EA739F443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965EC-11BA-4184-8435-7FFCADDDD1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678680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2F60D-C15D-481A-B717-70E4F10E9A21}"/>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7AF6797D-4A25-4A08-8B6A-9D7C8648F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322A5-C560-4F14-AC9E-88370EDE198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0510634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95601-79CF-40EE-B856-66AF6930DC95}"/>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3332437F-4A35-4ECA-93BB-C5B0E6D2B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F449F-AC23-4741-92B3-25DD257A5B56}"/>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5909472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DA2A-8DDB-44B8-8451-AAF8A94450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B80A55-D424-45A8-A955-9DB246819D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343FE3-C196-4044-B3FA-9700620D252E}"/>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5" name="Footer Placeholder 4">
            <a:extLst>
              <a:ext uri="{FF2B5EF4-FFF2-40B4-BE49-F238E27FC236}">
                <a16:creationId xmlns:a16="http://schemas.microsoft.com/office/drawing/2014/main" id="{AD514E27-83A9-42DD-9EB9-00186EBFD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C0F35-5958-4693-8C73-DA0BED57414D}"/>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9618839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8A5D-1BB3-4F9E-930E-D2B8C7EEB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B72597-6A54-4FF7-B364-569F3AC3F1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E655C-5E76-4C60-B367-AE577C610C69}"/>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5" name="Footer Placeholder 4">
            <a:extLst>
              <a:ext uri="{FF2B5EF4-FFF2-40B4-BE49-F238E27FC236}">
                <a16:creationId xmlns:a16="http://schemas.microsoft.com/office/drawing/2014/main" id="{482EB11F-31A2-4B98-A8EF-CFB3C3412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2A465-AD55-4FBA-B054-8E576B0FE558}"/>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25942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713009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DABB-4AF4-4E42-97E7-50D35EDD70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AA19F1-9997-4064-BA42-DF6E0BC71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762895-5424-428B-A73B-12E8C1486EA0}"/>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5" name="Footer Placeholder 4">
            <a:extLst>
              <a:ext uri="{FF2B5EF4-FFF2-40B4-BE49-F238E27FC236}">
                <a16:creationId xmlns:a16="http://schemas.microsoft.com/office/drawing/2014/main" id="{C6BBEED1-7E15-43E1-ABAC-C2B32E30F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DD502-B524-4513-87C8-8C0C8ACAF6E1}"/>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400342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001B-71C6-4BF4-9A9E-888D2313A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53A76-9967-450D-B307-98647B7AA5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DF8018-1E17-4E15-861B-1DDEC98DDE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7EA31-BAC7-48D2-8A04-6145CD3D56A9}"/>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6" name="Footer Placeholder 5">
            <a:extLst>
              <a:ext uri="{FF2B5EF4-FFF2-40B4-BE49-F238E27FC236}">
                <a16:creationId xmlns:a16="http://schemas.microsoft.com/office/drawing/2014/main" id="{E8B38658-3AEE-438E-A014-57DCB3355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68FEE-6E61-44A3-9FF0-ABDF8F939F7D}"/>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32386140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EE95-2E8C-455F-87FA-481773A18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188566-FE46-433D-997C-AF37CFF8A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15BA3-6B41-4591-8D2D-50213C8B20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EF2A82-7243-4426-AC17-3E843ACA56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630E12-6F1F-4051-AD0B-3828DF22B1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1D4C7-9E05-4048-BFAA-62CD7FE9E05A}"/>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8" name="Footer Placeholder 7">
            <a:extLst>
              <a:ext uri="{FF2B5EF4-FFF2-40B4-BE49-F238E27FC236}">
                <a16:creationId xmlns:a16="http://schemas.microsoft.com/office/drawing/2014/main" id="{B8550ACA-18BF-462E-8A71-3A4E4163A0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64774C-4DAF-40CA-9B48-95A3DE5A2615}"/>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16913956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5148-21FC-45EC-BF64-FA7549DC76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D922F-7FDE-4139-8C36-1B1F867DA11D}"/>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4" name="Footer Placeholder 3">
            <a:extLst>
              <a:ext uri="{FF2B5EF4-FFF2-40B4-BE49-F238E27FC236}">
                <a16:creationId xmlns:a16="http://schemas.microsoft.com/office/drawing/2014/main" id="{B984C1F1-B5A8-49EF-9A07-D63A6018F8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CD00AC-4B1A-4A14-AEB3-D0BFA9EC46EE}"/>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1201626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C3F89-9124-47D5-9FAD-1210AE59BA05}"/>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3" name="Footer Placeholder 2">
            <a:extLst>
              <a:ext uri="{FF2B5EF4-FFF2-40B4-BE49-F238E27FC236}">
                <a16:creationId xmlns:a16="http://schemas.microsoft.com/office/drawing/2014/main" id="{1C6F2344-2D31-4929-9C61-0E81D985AD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259CE2-B7C1-4F8E-AE1C-828096C510C4}"/>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4438552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EE895-682C-4765-9965-896471109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B56FE-2E9A-44A9-A79F-80182CCDD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E1B82-A7A5-4D97-BE77-96FEEA52E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B3C8B6-E34D-4006-ADF6-DFDD0120ADCF}"/>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6" name="Footer Placeholder 5">
            <a:extLst>
              <a:ext uri="{FF2B5EF4-FFF2-40B4-BE49-F238E27FC236}">
                <a16:creationId xmlns:a16="http://schemas.microsoft.com/office/drawing/2014/main" id="{27CF5B34-8389-4CA3-A9F8-0A6FF04741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29AFA7-F919-4085-8F63-5209ECD85415}"/>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26390787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2015-B3F2-4717-A325-447742E70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C3167-F3A3-466F-B11A-496698B1E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5FB85B-F358-42E3-A65E-8CD7BEBEC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FEDED-B0AB-4330-8367-CAE4B30635F0}"/>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6" name="Footer Placeholder 5">
            <a:extLst>
              <a:ext uri="{FF2B5EF4-FFF2-40B4-BE49-F238E27FC236}">
                <a16:creationId xmlns:a16="http://schemas.microsoft.com/office/drawing/2014/main" id="{D15B99A6-7F03-48AA-8167-CFF93A91E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8E2D0-68C1-4313-A273-530BDAF9D0F4}"/>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5131514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7B37-A76C-4B06-B68C-924C192BB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D6DAC2-B3AB-4CB6-A856-4436060877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5C8CA-5D67-4ED5-BC80-247C579B59D5}"/>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5" name="Footer Placeholder 4">
            <a:extLst>
              <a:ext uri="{FF2B5EF4-FFF2-40B4-BE49-F238E27FC236}">
                <a16:creationId xmlns:a16="http://schemas.microsoft.com/office/drawing/2014/main" id="{9FD08A15-F496-4BC7-99C7-0FD6D98E5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77736-4398-4872-BD1C-94B8E333CC0B}"/>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3681674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281A8A-3332-44A6-8738-2FB82D27DB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11B1B6-48AA-4B05-A510-0875862762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53FD1-03F9-46F9-9745-3D3233C3FD97}"/>
              </a:ext>
            </a:extLst>
          </p:cNvPr>
          <p:cNvSpPr>
            <a:spLocks noGrp="1"/>
          </p:cNvSpPr>
          <p:nvPr>
            <p:ph type="dt" sz="half" idx="10"/>
          </p:nvPr>
        </p:nvSpPr>
        <p:spPr/>
        <p:txBody>
          <a:bodyPr/>
          <a:lstStyle/>
          <a:p>
            <a:fld id="{B520EF54-05D2-4E6B-9184-7D23D6FB91EA}" type="datetimeFigureOut">
              <a:rPr lang="en-US" smtClean="0"/>
              <a:t>12/30/2024</a:t>
            </a:fld>
            <a:endParaRPr lang="en-US"/>
          </a:p>
        </p:txBody>
      </p:sp>
      <p:sp>
        <p:nvSpPr>
          <p:cNvPr id="5" name="Footer Placeholder 4">
            <a:extLst>
              <a:ext uri="{FF2B5EF4-FFF2-40B4-BE49-F238E27FC236}">
                <a16:creationId xmlns:a16="http://schemas.microsoft.com/office/drawing/2014/main" id="{8F4D13A0-C93F-4854-8CF8-671DAE894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CF5A3-73F3-484B-87D6-3F7355D6B2EB}"/>
              </a:ext>
            </a:extLst>
          </p:cNvPr>
          <p:cNvSpPr>
            <a:spLocks noGrp="1"/>
          </p:cNvSpPr>
          <p:nvPr>
            <p:ph type="sldNum" sz="quarter" idx="12"/>
          </p:nvPr>
        </p:nvSpPr>
        <p:spPr/>
        <p:txBody>
          <a:bodyPr/>
          <a:lstStyle/>
          <a:p>
            <a:fld id="{71F6BA3D-59AE-42C4-82A9-16C2EAB29AB3}" type="slidenum">
              <a:rPr lang="en-US" smtClean="0"/>
              <a:t>‹#›</a:t>
            </a:fld>
            <a:endParaRPr lang="en-US"/>
          </a:p>
        </p:txBody>
      </p:sp>
    </p:spTree>
    <p:extLst>
      <p:ext uri="{BB962C8B-B14F-4D97-AF65-F5344CB8AC3E}">
        <p14:creationId xmlns:p14="http://schemas.microsoft.com/office/powerpoint/2010/main" val="518177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1884500" y="2284815"/>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 name="Google Shape;122;p13"/>
          <p:cNvSpPr txBox="1">
            <a:spLocks noGrp="1"/>
          </p:cNvSpPr>
          <p:nvPr>
            <p:ph type="subTitle" idx="1"/>
          </p:nvPr>
        </p:nvSpPr>
        <p:spPr>
          <a:xfrm>
            <a:off x="2012333"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2"/>
          </p:nvPr>
        </p:nvSpPr>
        <p:spPr>
          <a:xfrm>
            <a:off x="6236300" y="2284815"/>
            <a:ext cx="4071200" cy="7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 name="Google Shape;124;p13"/>
          <p:cNvSpPr txBox="1">
            <a:spLocks noGrp="1"/>
          </p:cNvSpPr>
          <p:nvPr>
            <p:ph type="subTitle" idx="3"/>
          </p:nvPr>
        </p:nvSpPr>
        <p:spPr>
          <a:xfrm>
            <a:off x="6355767"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4"/>
          </p:nvPr>
        </p:nvSpPr>
        <p:spPr>
          <a:xfrm>
            <a:off x="1884700" y="4609303"/>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6" name="Google Shape;126;p13"/>
          <p:cNvSpPr txBox="1">
            <a:spLocks noGrp="1"/>
          </p:cNvSpPr>
          <p:nvPr>
            <p:ph type="subTitle" idx="5"/>
          </p:nvPr>
        </p:nvSpPr>
        <p:spPr>
          <a:xfrm>
            <a:off x="2012333"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6"/>
          </p:nvPr>
        </p:nvSpPr>
        <p:spPr>
          <a:xfrm>
            <a:off x="6236367" y="4621969"/>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13"/>
          <p:cNvSpPr txBox="1">
            <a:spLocks noGrp="1"/>
          </p:cNvSpPr>
          <p:nvPr>
            <p:ph type="subTitle" idx="7"/>
          </p:nvPr>
        </p:nvSpPr>
        <p:spPr>
          <a:xfrm>
            <a:off x="6364267"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8"/>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0" name="Google Shape;130;p13"/>
          <p:cNvSpPr txBox="1">
            <a:spLocks noGrp="1"/>
          </p:cNvSpPr>
          <p:nvPr>
            <p:ph type="title" idx="9" hasCustomPrompt="1"/>
          </p:nvPr>
        </p:nvSpPr>
        <p:spPr>
          <a:xfrm>
            <a:off x="3391833"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1" name="Google Shape;131;p13"/>
          <p:cNvSpPr txBox="1">
            <a:spLocks noGrp="1"/>
          </p:cNvSpPr>
          <p:nvPr>
            <p:ph type="title" idx="13" hasCustomPrompt="1"/>
          </p:nvPr>
        </p:nvSpPr>
        <p:spPr>
          <a:xfrm>
            <a:off x="3391833" y="3736807"/>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title" idx="14" hasCustomPrompt="1"/>
          </p:nvPr>
        </p:nvSpPr>
        <p:spPr>
          <a:xfrm>
            <a:off x="7743835"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title" idx="15" hasCustomPrompt="1"/>
          </p:nvPr>
        </p:nvSpPr>
        <p:spPr>
          <a:xfrm>
            <a:off x="7743835" y="3722608"/>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4" name="Google Shape;134;p13"/>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135" name="Google Shape;135;p13"/>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grpSp>
        <p:nvGrpSpPr>
          <p:cNvPr id="136" name="Google Shape;136;p13"/>
          <p:cNvGrpSpPr/>
          <p:nvPr/>
        </p:nvGrpSpPr>
        <p:grpSpPr>
          <a:xfrm>
            <a:off x="-125973" y="5232698"/>
            <a:ext cx="3547005" cy="1637301"/>
            <a:chOff x="3311075" y="2692625"/>
            <a:chExt cx="1472601" cy="679717"/>
          </a:xfrm>
        </p:grpSpPr>
        <p:sp>
          <p:nvSpPr>
            <p:cNvPr id="137" name="Google Shape;137;p13"/>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3"/>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3"/>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3"/>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3"/>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3"/>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3"/>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3"/>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3"/>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3"/>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3"/>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3"/>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3"/>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3"/>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3"/>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3"/>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3"/>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3"/>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3"/>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3"/>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3"/>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3"/>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3"/>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3"/>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3"/>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3"/>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3"/>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3"/>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3"/>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3"/>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3"/>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3"/>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3"/>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3"/>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3"/>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3"/>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3"/>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13"/>
          <p:cNvSpPr/>
          <p:nvPr/>
        </p:nvSpPr>
        <p:spPr>
          <a:xfrm flipH="1">
            <a:off x="-390544" y="1012731"/>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3"/>
          <p:cNvSpPr/>
          <p:nvPr/>
        </p:nvSpPr>
        <p:spPr>
          <a:xfrm>
            <a:off x="10207512" y="172734"/>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445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7"/>
        <p:cNvGrpSpPr/>
        <p:nvPr/>
      </p:nvGrpSpPr>
      <p:grpSpPr>
        <a:xfrm>
          <a:off x="0" y="0"/>
          <a:ext cx="0" cy="0"/>
          <a:chOff x="0" y="0"/>
          <a:chExt cx="0" cy="0"/>
        </a:xfrm>
      </p:grpSpPr>
      <p:sp>
        <p:nvSpPr>
          <p:cNvPr id="198" name="Google Shape;198;p14"/>
          <p:cNvSpPr txBox="1">
            <a:spLocks noGrp="1"/>
          </p:cNvSpPr>
          <p:nvPr>
            <p:ph type="subTitle" idx="1"/>
          </p:nvPr>
        </p:nvSpPr>
        <p:spPr>
          <a:xfrm>
            <a:off x="5237767" y="2013833"/>
            <a:ext cx="6002400" cy="151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4"/>
          <p:cNvSpPr txBox="1">
            <a:spLocks noGrp="1"/>
          </p:cNvSpPr>
          <p:nvPr>
            <p:ph type="title"/>
          </p:nvPr>
        </p:nvSpPr>
        <p:spPr>
          <a:xfrm>
            <a:off x="5598893" y="3577975"/>
            <a:ext cx="5465600" cy="7636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0" name="Google Shape;200;p14"/>
          <p:cNvSpPr/>
          <p:nvPr/>
        </p:nvSpPr>
        <p:spPr>
          <a:xfrm flipH="1">
            <a:off x="8830667" y="37739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4"/>
          <p:cNvSpPr/>
          <p:nvPr/>
        </p:nvSpPr>
        <p:spPr>
          <a:xfrm>
            <a:off x="9926334" y="589667"/>
            <a:ext cx="2787079" cy="974720"/>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4"/>
          <p:cNvSpPr/>
          <p:nvPr/>
        </p:nvSpPr>
        <p:spPr>
          <a:xfrm flipH="1">
            <a:off x="-1471793" y="-105667"/>
            <a:ext cx="4271727" cy="1582608"/>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4"/>
          <p:cNvSpPr/>
          <p:nvPr/>
        </p:nvSpPr>
        <p:spPr>
          <a:xfrm>
            <a:off x="-26200" y="5595134"/>
            <a:ext cx="12326400" cy="1262900"/>
          </a:xfrm>
          <a:custGeom>
            <a:avLst/>
            <a:gdLst/>
            <a:ahLst/>
            <a:cxnLst/>
            <a:rect l="l" t="t" r="r" b="b"/>
            <a:pathLst>
              <a:path w="369792" h="37887" extrusionOk="0">
                <a:moveTo>
                  <a:pt x="0" y="0"/>
                </a:moveTo>
                <a:lnTo>
                  <a:pt x="369792" y="19435"/>
                </a:lnTo>
                <a:lnTo>
                  <a:pt x="367333" y="37887"/>
                </a:lnTo>
                <a:lnTo>
                  <a:pt x="0" y="37887"/>
                </a:lnTo>
                <a:close/>
              </a:path>
            </a:pathLst>
          </a:custGeom>
          <a:solidFill>
            <a:schemeClr val="accent2"/>
          </a:solidFill>
          <a:ln>
            <a:noFill/>
          </a:ln>
        </p:spPr>
      </p:sp>
      <p:sp>
        <p:nvSpPr>
          <p:cNvPr id="204" name="Google Shape;204;p14"/>
          <p:cNvSpPr/>
          <p:nvPr/>
        </p:nvSpPr>
        <p:spPr>
          <a:xfrm>
            <a:off x="-27533" y="5317467"/>
            <a:ext cx="12244433" cy="1582600"/>
          </a:xfrm>
          <a:custGeom>
            <a:avLst/>
            <a:gdLst/>
            <a:ahLst/>
            <a:cxnLst/>
            <a:rect l="l" t="t" r="r" b="b"/>
            <a:pathLst>
              <a:path w="367333" h="47478" extrusionOk="0">
                <a:moveTo>
                  <a:pt x="0" y="0"/>
                </a:moveTo>
                <a:lnTo>
                  <a:pt x="367333" y="11939"/>
                </a:lnTo>
                <a:lnTo>
                  <a:pt x="367333" y="47478"/>
                </a:lnTo>
                <a:lnTo>
                  <a:pt x="0" y="47478"/>
                </a:lnTo>
                <a:close/>
              </a:path>
            </a:pathLst>
          </a:custGeom>
          <a:solidFill>
            <a:schemeClr val="accent1"/>
          </a:solidFill>
          <a:ln>
            <a:noFill/>
          </a:ln>
        </p:spPr>
      </p:sp>
      <p:grpSp>
        <p:nvGrpSpPr>
          <p:cNvPr id="205" name="Google Shape;205;p14"/>
          <p:cNvGrpSpPr/>
          <p:nvPr/>
        </p:nvGrpSpPr>
        <p:grpSpPr>
          <a:xfrm>
            <a:off x="-404556" y="5557277"/>
            <a:ext cx="2253047" cy="1453583"/>
            <a:chOff x="-213250" y="3642549"/>
            <a:chExt cx="1136984" cy="733540"/>
          </a:xfrm>
        </p:grpSpPr>
        <p:sp>
          <p:nvSpPr>
            <p:cNvPr id="206" name="Google Shape;206;p14"/>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4"/>
            <p:cNvSpPr/>
            <p:nvPr/>
          </p:nvSpPr>
          <p:spPr>
            <a:xfrm>
              <a:off x="323901" y="3937480"/>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4"/>
            <p:cNvSpPr/>
            <p:nvPr/>
          </p:nvSpPr>
          <p:spPr>
            <a:xfrm>
              <a:off x="-29050" y="3642549"/>
              <a:ext cx="770894" cy="732610"/>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6371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9"/>
        <p:cNvGrpSpPr/>
        <p:nvPr/>
      </p:nvGrpSpPr>
      <p:grpSpPr>
        <a:xfrm>
          <a:off x="0" y="0"/>
          <a:ext cx="0" cy="0"/>
          <a:chOff x="0" y="0"/>
          <a:chExt cx="0" cy="0"/>
        </a:xfrm>
      </p:grpSpPr>
      <p:sp>
        <p:nvSpPr>
          <p:cNvPr id="210" name="Google Shape;210;p15"/>
          <p:cNvSpPr/>
          <p:nvPr/>
        </p:nvSpPr>
        <p:spPr>
          <a:xfrm flipH="1">
            <a:off x="8699495" y="3"/>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5"/>
          <p:cNvSpPr/>
          <p:nvPr/>
        </p:nvSpPr>
        <p:spPr>
          <a:xfrm rot="544783" flipH="1">
            <a:off x="-1479521" y="52791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5"/>
          <p:cNvSpPr txBox="1">
            <a:spLocks noGrp="1"/>
          </p:cNvSpPr>
          <p:nvPr>
            <p:ph type="subTitle" idx="1"/>
          </p:nvPr>
        </p:nvSpPr>
        <p:spPr>
          <a:xfrm>
            <a:off x="2201600" y="4044233"/>
            <a:ext cx="77888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5"/>
          <p:cNvSpPr txBox="1">
            <a:spLocks noGrp="1"/>
          </p:cNvSpPr>
          <p:nvPr>
            <p:ph type="title"/>
          </p:nvPr>
        </p:nvSpPr>
        <p:spPr>
          <a:xfrm>
            <a:off x="3034433" y="1856500"/>
            <a:ext cx="6109600" cy="176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endParaRPr/>
          </a:p>
        </p:txBody>
      </p:sp>
      <p:grpSp>
        <p:nvGrpSpPr>
          <p:cNvPr id="214" name="Google Shape;214;p15"/>
          <p:cNvGrpSpPr/>
          <p:nvPr/>
        </p:nvGrpSpPr>
        <p:grpSpPr>
          <a:xfrm flipH="1">
            <a:off x="8902704" y="1440166"/>
            <a:ext cx="4497589" cy="6256972"/>
            <a:chOff x="864225" y="0"/>
            <a:chExt cx="2549461" cy="3546769"/>
          </a:xfrm>
        </p:grpSpPr>
        <p:sp>
          <p:nvSpPr>
            <p:cNvPr id="215" name="Google Shape;215;p15"/>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5"/>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5"/>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5"/>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5"/>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5"/>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5"/>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5"/>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5"/>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5"/>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5"/>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5"/>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5"/>
          <p:cNvGrpSpPr/>
          <p:nvPr/>
        </p:nvGrpSpPr>
        <p:grpSpPr>
          <a:xfrm flipH="1">
            <a:off x="-1689015" y="3388010"/>
            <a:ext cx="6018203" cy="5908452"/>
            <a:chOff x="763575" y="3697175"/>
            <a:chExt cx="638875" cy="611000"/>
          </a:xfrm>
        </p:grpSpPr>
        <p:sp>
          <p:nvSpPr>
            <p:cNvPr id="228" name="Google Shape;228;p1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5"/>
            <p:cNvSpPr/>
            <p:nvPr/>
          </p:nvSpPr>
          <p:spPr>
            <a:xfrm>
              <a:off x="1295650" y="4284525"/>
              <a:ext cx="32850" cy="22475"/>
            </a:xfrm>
            <a:custGeom>
              <a:avLst/>
              <a:gdLst/>
              <a:ahLst/>
              <a:cxnLst/>
              <a:rect l="l" t="t" r="r" b="b"/>
              <a:pathLst>
                <a:path w="1314" h="899" extrusionOk="0">
                  <a:moveTo>
                    <a:pt x="1314" y="1"/>
                  </a:moveTo>
                  <a:cubicBezTo>
                    <a:pt x="1163" y="133"/>
                    <a:pt x="926" y="568"/>
                    <a:pt x="926" y="568"/>
                  </a:cubicBezTo>
                  <a:cubicBezTo>
                    <a:pt x="974" y="435"/>
                    <a:pt x="879" y="199"/>
                    <a:pt x="879" y="199"/>
                  </a:cubicBezTo>
                  <a:cubicBezTo>
                    <a:pt x="879" y="379"/>
                    <a:pt x="699" y="653"/>
                    <a:pt x="699" y="653"/>
                  </a:cubicBezTo>
                  <a:cubicBezTo>
                    <a:pt x="775" y="388"/>
                    <a:pt x="662" y="48"/>
                    <a:pt x="662" y="48"/>
                  </a:cubicBezTo>
                  <a:cubicBezTo>
                    <a:pt x="662" y="284"/>
                    <a:pt x="463" y="596"/>
                    <a:pt x="463" y="596"/>
                  </a:cubicBezTo>
                  <a:cubicBezTo>
                    <a:pt x="501" y="379"/>
                    <a:pt x="359" y="209"/>
                    <a:pt x="359" y="209"/>
                  </a:cubicBezTo>
                  <a:lnTo>
                    <a:pt x="359" y="209"/>
                  </a:lnTo>
                  <a:cubicBezTo>
                    <a:pt x="411" y="399"/>
                    <a:pt x="257" y="716"/>
                    <a:pt x="231" y="768"/>
                  </a:cubicBezTo>
                  <a:lnTo>
                    <a:pt x="231" y="768"/>
                  </a:lnTo>
                  <a:cubicBezTo>
                    <a:pt x="264" y="696"/>
                    <a:pt x="255" y="511"/>
                    <a:pt x="255" y="511"/>
                  </a:cubicBezTo>
                  <a:lnTo>
                    <a:pt x="255" y="511"/>
                  </a:lnTo>
                  <a:cubicBezTo>
                    <a:pt x="189"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5"/>
            <p:cNvSpPr/>
            <p:nvPr/>
          </p:nvSpPr>
          <p:spPr>
            <a:xfrm>
              <a:off x="1273900" y="4273425"/>
              <a:ext cx="35475" cy="33575"/>
            </a:xfrm>
            <a:custGeom>
              <a:avLst/>
              <a:gdLst/>
              <a:ahLst/>
              <a:cxnLst/>
              <a:rect l="l" t="t" r="r" b="b"/>
              <a:pathLst>
                <a:path w="1419" h="1343" extrusionOk="0">
                  <a:moveTo>
                    <a:pt x="1418" y="1"/>
                  </a:moveTo>
                  <a:lnTo>
                    <a:pt x="1418" y="1"/>
                  </a:lnTo>
                  <a:cubicBezTo>
                    <a:pt x="1248" y="199"/>
                    <a:pt x="993" y="832"/>
                    <a:pt x="993" y="832"/>
                  </a:cubicBezTo>
                  <a:cubicBezTo>
                    <a:pt x="1040" y="634"/>
                    <a:pt x="946" y="275"/>
                    <a:pt x="946" y="275"/>
                  </a:cubicBezTo>
                  <a:cubicBezTo>
                    <a:pt x="946" y="549"/>
                    <a:pt x="747" y="955"/>
                    <a:pt x="747" y="955"/>
                  </a:cubicBezTo>
                  <a:cubicBezTo>
                    <a:pt x="813" y="568"/>
                    <a:pt x="709" y="38"/>
                    <a:pt x="709" y="38"/>
                  </a:cubicBezTo>
                  <a:cubicBezTo>
                    <a:pt x="709" y="407"/>
                    <a:pt x="492" y="861"/>
                    <a:pt x="492" y="861"/>
                  </a:cubicBezTo>
                  <a:cubicBezTo>
                    <a:pt x="530" y="539"/>
                    <a:pt x="388" y="294"/>
                    <a:pt x="388" y="293"/>
                  </a:cubicBezTo>
                  <a:lnTo>
                    <a:pt x="388" y="293"/>
                  </a:lnTo>
                  <a:cubicBezTo>
                    <a:pt x="445" y="596"/>
                    <a:pt x="246" y="1153"/>
                    <a:pt x="246" y="1153"/>
                  </a:cubicBezTo>
                  <a:cubicBezTo>
                    <a:pt x="284" y="1040"/>
                    <a:pt x="275" y="747"/>
                    <a:pt x="275" y="747"/>
                  </a:cubicBezTo>
                  <a:lnTo>
                    <a:pt x="275" y="747"/>
                  </a:lnTo>
                  <a:cubicBezTo>
                    <a:pt x="199" y="1068"/>
                    <a:pt x="1" y="1342"/>
                    <a:pt x="1" y="1342"/>
                  </a:cubicBezTo>
                  <a:lnTo>
                    <a:pt x="1191" y="1342"/>
                  </a:lnTo>
                  <a:cubicBezTo>
                    <a:pt x="1125" y="851"/>
                    <a:pt x="1418" y="1"/>
                    <a:pt x="1418"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5"/>
            <p:cNvSpPr/>
            <p:nvPr/>
          </p:nvSpPr>
          <p:spPr>
            <a:xfrm>
              <a:off x="1246025" y="4284525"/>
              <a:ext cx="32875" cy="22475"/>
            </a:xfrm>
            <a:custGeom>
              <a:avLst/>
              <a:gdLst/>
              <a:ahLst/>
              <a:cxnLst/>
              <a:rect l="l" t="t" r="r" b="b"/>
              <a:pathLst>
                <a:path w="1315" h="899" extrusionOk="0">
                  <a:moveTo>
                    <a:pt x="1314" y="1"/>
                  </a:moveTo>
                  <a:lnTo>
                    <a:pt x="1314" y="1"/>
                  </a:lnTo>
                  <a:cubicBezTo>
                    <a:pt x="1163" y="133"/>
                    <a:pt x="927" y="568"/>
                    <a:pt x="927" y="568"/>
                  </a:cubicBezTo>
                  <a:cubicBezTo>
                    <a:pt x="974" y="435"/>
                    <a:pt x="879" y="199"/>
                    <a:pt x="879" y="199"/>
                  </a:cubicBezTo>
                  <a:cubicBezTo>
                    <a:pt x="879" y="379"/>
                    <a:pt x="700" y="653"/>
                    <a:pt x="700" y="653"/>
                  </a:cubicBezTo>
                  <a:cubicBezTo>
                    <a:pt x="775" y="388"/>
                    <a:pt x="662" y="48"/>
                    <a:pt x="662" y="48"/>
                  </a:cubicBezTo>
                  <a:cubicBezTo>
                    <a:pt x="662" y="284"/>
                    <a:pt x="464" y="596"/>
                    <a:pt x="464" y="596"/>
                  </a:cubicBezTo>
                  <a:cubicBezTo>
                    <a:pt x="501" y="379"/>
                    <a:pt x="360" y="209"/>
                    <a:pt x="360" y="209"/>
                  </a:cubicBezTo>
                  <a:lnTo>
                    <a:pt x="360" y="209"/>
                  </a:lnTo>
                  <a:cubicBezTo>
                    <a:pt x="412" y="399"/>
                    <a:pt x="257" y="716"/>
                    <a:pt x="231" y="768"/>
                  </a:cubicBezTo>
                  <a:lnTo>
                    <a:pt x="231" y="768"/>
                  </a:lnTo>
                  <a:cubicBezTo>
                    <a:pt x="264" y="696"/>
                    <a:pt x="256" y="511"/>
                    <a:pt x="256" y="511"/>
                  </a:cubicBezTo>
                  <a:lnTo>
                    <a:pt x="256" y="511"/>
                  </a:lnTo>
                  <a:cubicBezTo>
                    <a:pt x="190"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6" name="Google Shape;246;p15"/>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07486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47"/>
        <p:cNvGrpSpPr/>
        <p:nvPr/>
      </p:nvGrpSpPr>
      <p:grpSpPr>
        <a:xfrm>
          <a:off x="0" y="0"/>
          <a:ext cx="0" cy="0"/>
          <a:chOff x="0" y="0"/>
          <a:chExt cx="0" cy="0"/>
        </a:xfrm>
      </p:grpSpPr>
      <p:sp>
        <p:nvSpPr>
          <p:cNvPr id="248" name="Google Shape;248;p16"/>
          <p:cNvSpPr txBox="1">
            <a:spLocks noGrp="1"/>
          </p:cNvSpPr>
          <p:nvPr>
            <p:ph type="subTitle" idx="1"/>
          </p:nvPr>
        </p:nvSpPr>
        <p:spPr>
          <a:xfrm>
            <a:off x="1513800" y="3694800"/>
            <a:ext cx="4679600" cy="116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9" name="Google Shape;249;p16"/>
          <p:cNvSpPr txBox="1">
            <a:spLocks noGrp="1"/>
          </p:cNvSpPr>
          <p:nvPr>
            <p:ph type="title"/>
          </p:nvPr>
        </p:nvSpPr>
        <p:spPr>
          <a:xfrm>
            <a:off x="1333800" y="1326967"/>
            <a:ext cx="4859600" cy="228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50" name="Google Shape;250;p16"/>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251" name="Google Shape;251;p16"/>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252" name="Google Shape;252;p16"/>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6"/>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6"/>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 name="Google Shape;255;p16"/>
          <p:cNvGrpSpPr/>
          <p:nvPr/>
        </p:nvGrpSpPr>
        <p:grpSpPr>
          <a:xfrm>
            <a:off x="-126189" y="4765335"/>
            <a:ext cx="4105023" cy="1894959"/>
            <a:chOff x="3311075" y="2692625"/>
            <a:chExt cx="1472601" cy="679717"/>
          </a:xfrm>
        </p:grpSpPr>
        <p:sp>
          <p:nvSpPr>
            <p:cNvPr id="256" name="Google Shape;256;p16"/>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6"/>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6"/>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6"/>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6"/>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6"/>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6"/>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6"/>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6"/>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6"/>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6"/>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6"/>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6"/>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6"/>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6"/>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6"/>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6"/>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6"/>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6"/>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6"/>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6"/>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6"/>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6"/>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6"/>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6"/>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6"/>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6"/>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6"/>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6"/>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6"/>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6"/>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6"/>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6"/>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6"/>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6"/>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6"/>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6"/>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6"/>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6"/>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6"/>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6"/>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3999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7"/>
          <p:cNvSpPr txBox="1">
            <a:spLocks noGrp="1"/>
          </p:cNvSpPr>
          <p:nvPr>
            <p:ph type="body" idx="1"/>
          </p:nvPr>
        </p:nvSpPr>
        <p:spPr>
          <a:xfrm>
            <a:off x="960000" y="1841433"/>
            <a:ext cx="10272000" cy="336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Darker Grotesque SemiBold"/>
              <a:buChar char="●"/>
              <a:defRPr>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7" name="Google Shape;317;p1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18" name="Google Shape;318;p1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19" name="Google Shape;319;p17"/>
          <p:cNvSpPr/>
          <p:nvPr/>
        </p:nvSpPr>
        <p:spPr>
          <a:xfrm flipH="1">
            <a:off x="9341901" y="-870561"/>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7"/>
          <p:cNvSpPr/>
          <p:nvPr/>
        </p:nvSpPr>
        <p:spPr>
          <a:xfrm rot="544783" flipH="1">
            <a:off x="9405413" y="28760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4466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sp>
        <p:nvSpPr>
          <p:cNvPr id="322" name="Google Shape;322;p18"/>
          <p:cNvSpPr txBox="1">
            <a:spLocks noGrp="1"/>
          </p:cNvSpPr>
          <p:nvPr>
            <p:ph type="subTitle" idx="1"/>
          </p:nvPr>
        </p:nvSpPr>
        <p:spPr>
          <a:xfrm>
            <a:off x="6483033" y="3411700"/>
            <a:ext cx="4679600" cy="11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p:nvPr>
        </p:nvSpPr>
        <p:spPr>
          <a:xfrm>
            <a:off x="6483033" y="2320567"/>
            <a:ext cx="4859600" cy="107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24" name="Google Shape;324;p1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25" name="Google Shape;325;p18"/>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26" name="Google Shape;326;p18"/>
          <p:cNvSpPr/>
          <p:nvPr/>
        </p:nvSpPr>
        <p:spPr>
          <a:xfrm>
            <a:off x="8206659"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8"/>
          <p:cNvSpPr/>
          <p:nvPr/>
        </p:nvSpPr>
        <p:spPr>
          <a:xfrm rot="-544783">
            <a:off x="-2630526"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8"/>
          <p:cNvSpPr/>
          <p:nvPr/>
        </p:nvSpPr>
        <p:spPr>
          <a:xfrm flipH="1">
            <a:off x="10927709"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5531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8"/>
        <p:cNvGrpSpPr/>
        <p:nvPr/>
      </p:nvGrpSpPr>
      <p:grpSpPr>
        <a:xfrm>
          <a:off x="0" y="0"/>
          <a:ext cx="0" cy="0"/>
          <a:chOff x="0" y="0"/>
          <a:chExt cx="0" cy="0"/>
        </a:xfrm>
      </p:grpSpPr>
      <p:sp>
        <p:nvSpPr>
          <p:cNvPr id="359" name="Google Shape;359;p20"/>
          <p:cNvSpPr/>
          <p:nvPr/>
        </p:nvSpPr>
        <p:spPr>
          <a:xfrm flipH="1">
            <a:off x="10267901" y="3501802"/>
            <a:ext cx="3600767" cy="112798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1" name="Google Shape;361;p20"/>
          <p:cNvSpPr/>
          <p:nvPr/>
        </p:nvSpPr>
        <p:spPr>
          <a:xfrm flipH="1">
            <a:off x="-1517023" y="636429"/>
            <a:ext cx="3272421" cy="123435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2" name="Google Shape;362;p20"/>
          <p:cNvGrpSpPr/>
          <p:nvPr/>
        </p:nvGrpSpPr>
        <p:grpSpPr>
          <a:xfrm>
            <a:off x="-87733" y="6138671"/>
            <a:ext cx="12356757" cy="807839"/>
            <a:chOff x="-65798" y="4177775"/>
            <a:chExt cx="9267568" cy="907276"/>
          </a:xfrm>
        </p:grpSpPr>
        <p:sp>
          <p:nvSpPr>
            <p:cNvPr id="363" name="Google Shape;363;p20"/>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0"/>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 name="Google Shape;365;p20"/>
          <p:cNvSpPr/>
          <p:nvPr/>
        </p:nvSpPr>
        <p:spPr>
          <a:xfrm>
            <a:off x="217527"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20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67"/>
        <p:cNvGrpSpPr/>
        <p:nvPr/>
      </p:nvGrpSpPr>
      <p:grpSpPr>
        <a:xfrm>
          <a:off x="0" y="0"/>
          <a:ext cx="0" cy="0"/>
          <a:chOff x="0" y="0"/>
          <a:chExt cx="0" cy="0"/>
        </a:xfrm>
      </p:grpSpPr>
      <p:sp>
        <p:nvSpPr>
          <p:cNvPr id="368" name="Google Shape;368;p21"/>
          <p:cNvSpPr/>
          <p:nvPr/>
        </p:nvSpPr>
        <p:spPr>
          <a:xfrm flipH="1">
            <a:off x="8113067" y="4191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0" name="Google Shape;370;p21"/>
          <p:cNvSpPr/>
          <p:nvPr/>
        </p:nvSpPr>
        <p:spPr>
          <a:xfrm flipH="1">
            <a:off x="-667"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71" name="Google Shape;371;p21"/>
          <p:cNvSpPr/>
          <p:nvPr/>
        </p:nvSpPr>
        <p:spPr>
          <a:xfrm flipH="1">
            <a:off x="6758928" y="-3775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1"/>
          <p:cNvSpPr/>
          <p:nvPr/>
        </p:nvSpPr>
        <p:spPr>
          <a:xfrm flipH="1">
            <a:off x="-775953" y="13969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1"/>
          <p:cNvSpPr txBox="1">
            <a:spLocks noGrp="1"/>
          </p:cNvSpPr>
          <p:nvPr>
            <p:ph type="title"/>
          </p:nvPr>
        </p:nvSpPr>
        <p:spPr>
          <a:xfrm>
            <a:off x="5255700" y="2683567"/>
            <a:ext cx="5522800" cy="1122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74" name="Google Shape;374;p21"/>
          <p:cNvSpPr txBox="1">
            <a:spLocks noGrp="1"/>
          </p:cNvSpPr>
          <p:nvPr>
            <p:ph type="title" idx="2" hasCustomPrompt="1"/>
          </p:nvPr>
        </p:nvSpPr>
        <p:spPr>
          <a:xfrm>
            <a:off x="9003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375" name="Google Shape;375;p21"/>
          <p:cNvSpPr txBox="1">
            <a:spLocks noGrp="1"/>
          </p:cNvSpPr>
          <p:nvPr>
            <p:ph type="subTitle" idx="1"/>
          </p:nvPr>
        </p:nvSpPr>
        <p:spPr>
          <a:xfrm>
            <a:off x="6390631" y="3828144"/>
            <a:ext cx="4341600" cy="87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8777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flipH="1">
            <a:off x="-2471405" y="410128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txBox="1">
            <a:spLocks noGrp="1"/>
          </p:cNvSpPr>
          <p:nvPr>
            <p:ph type="title"/>
          </p:nvPr>
        </p:nvSpPr>
        <p:spPr>
          <a:xfrm>
            <a:off x="1224233" y="2683567"/>
            <a:ext cx="55228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1423884" y="10626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1224233" y="3828144"/>
            <a:ext cx="43416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 name="Google Shape;32;p3"/>
          <p:cNvGrpSpPr/>
          <p:nvPr/>
        </p:nvGrpSpPr>
        <p:grpSpPr>
          <a:xfrm>
            <a:off x="-91166" y="5570367"/>
            <a:ext cx="12361425" cy="1376411"/>
            <a:chOff x="-68375" y="4177775"/>
            <a:chExt cx="9271069" cy="1032308"/>
          </a:xfrm>
        </p:grpSpPr>
        <p:sp>
          <p:nvSpPr>
            <p:cNvPr id="33" name="Google Shape;33;p3"/>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3"/>
          <p:cNvSpPr/>
          <p:nvPr/>
        </p:nvSpPr>
        <p:spPr>
          <a:xfrm flipH="1">
            <a:off x="6470634" y="-40719"/>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498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2">
  <p:cSld name="Section title 2">
    <p:spTree>
      <p:nvGrpSpPr>
        <p:cNvPr id="1" name="Shape 376"/>
        <p:cNvGrpSpPr/>
        <p:nvPr/>
      </p:nvGrpSpPr>
      <p:grpSpPr>
        <a:xfrm>
          <a:off x="0" y="0"/>
          <a:ext cx="0" cy="0"/>
          <a:chOff x="0" y="0"/>
          <a:chExt cx="0" cy="0"/>
        </a:xfrm>
      </p:grpSpPr>
      <p:sp>
        <p:nvSpPr>
          <p:cNvPr id="377" name="Google Shape;377;p22"/>
          <p:cNvSpPr/>
          <p:nvPr/>
        </p:nvSpPr>
        <p:spPr>
          <a:xfrm flipH="1">
            <a:off x="-1825433" y="3937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flipH="1">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9" name="Google Shape;379;p22"/>
          <p:cNvSpPr/>
          <p:nvPr/>
        </p:nvSpPr>
        <p:spPr>
          <a:xfrm>
            <a:off x="-10700"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80" name="Google Shape;380;p22"/>
          <p:cNvSpPr/>
          <p:nvPr/>
        </p:nvSpPr>
        <p:spPr>
          <a:xfrm flipH="1">
            <a:off x="8333595" y="-11543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flipH="1">
            <a:off x="-1128753" y="45897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txBox="1">
            <a:spLocks noGrp="1"/>
          </p:cNvSpPr>
          <p:nvPr>
            <p:ph type="title"/>
          </p:nvPr>
        </p:nvSpPr>
        <p:spPr>
          <a:xfrm>
            <a:off x="2076000" y="2683567"/>
            <a:ext cx="80400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3" name="Google Shape;383;p22"/>
          <p:cNvSpPr txBox="1">
            <a:spLocks noGrp="1"/>
          </p:cNvSpPr>
          <p:nvPr>
            <p:ph type="title" idx="2" hasCustomPrompt="1"/>
          </p:nvPr>
        </p:nvSpPr>
        <p:spPr>
          <a:xfrm>
            <a:off x="5337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4" name="Google Shape;384;p22"/>
          <p:cNvSpPr txBox="1">
            <a:spLocks noGrp="1"/>
          </p:cNvSpPr>
          <p:nvPr>
            <p:ph type="subTitle" idx="1"/>
          </p:nvPr>
        </p:nvSpPr>
        <p:spPr>
          <a:xfrm>
            <a:off x="3145567" y="3828133"/>
            <a:ext cx="5900800" cy="6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3565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5"/>
        <p:cNvGrpSpPr/>
        <p:nvPr/>
      </p:nvGrpSpPr>
      <p:grpSpPr>
        <a:xfrm>
          <a:off x="0" y="0"/>
          <a:ext cx="0" cy="0"/>
          <a:chOff x="0" y="0"/>
          <a:chExt cx="0" cy="0"/>
        </a:xfrm>
      </p:grpSpPr>
      <p:sp>
        <p:nvSpPr>
          <p:cNvPr id="386" name="Google Shape;386;p2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3"/>
          <p:cNvSpPr txBox="1">
            <a:spLocks noGrp="1"/>
          </p:cNvSpPr>
          <p:nvPr>
            <p:ph type="subTitle" idx="1"/>
          </p:nvPr>
        </p:nvSpPr>
        <p:spPr>
          <a:xfrm>
            <a:off x="1721827"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0" name="Google Shape;390;p23"/>
          <p:cNvSpPr txBox="1">
            <a:spLocks noGrp="1"/>
          </p:cNvSpPr>
          <p:nvPr>
            <p:ph type="subTitle" idx="2"/>
          </p:nvPr>
        </p:nvSpPr>
        <p:spPr>
          <a:xfrm>
            <a:off x="6813373"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1" name="Google Shape;391;p23"/>
          <p:cNvSpPr txBox="1">
            <a:spLocks noGrp="1"/>
          </p:cNvSpPr>
          <p:nvPr>
            <p:ph type="subTitle" idx="3"/>
          </p:nvPr>
        </p:nvSpPr>
        <p:spPr>
          <a:xfrm>
            <a:off x="1721827"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23"/>
          <p:cNvSpPr txBox="1">
            <a:spLocks noGrp="1"/>
          </p:cNvSpPr>
          <p:nvPr>
            <p:ph type="subTitle" idx="4"/>
          </p:nvPr>
        </p:nvSpPr>
        <p:spPr>
          <a:xfrm>
            <a:off x="6813363"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23"/>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4" name="Google Shape;394;p23"/>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395" name="Google Shape;395;p23"/>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Tree>
    <p:extLst>
      <p:ext uri="{BB962C8B-B14F-4D97-AF65-F5344CB8AC3E}">
        <p14:creationId xmlns:p14="http://schemas.microsoft.com/office/powerpoint/2010/main" val="1971429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6"/>
        <p:cNvGrpSpPr/>
        <p:nvPr/>
      </p:nvGrpSpPr>
      <p:grpSpPr>
        <a:xfrm>
          <a:off x="0" y="0"/>
          <a:ext cx="0" cy="0"/>
          <a:chOff x="0" y="0"/>
          <a:chExt cx="0" cy="0"/>
        </a:xfrm>
      </p:grpSpPr>
      <p:sp>
        <p:nvSpPr>
          <p:cNvPr id="397" name="Google Shape;397;p24"/>
          <p:cNvSpPr/>
          <p:nvPr/>
        </p:nvSpPr>
        <p:spPr>
          <a:xfrm flipH="1">
            <a:off x="-670772" y="4100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4"/>
          <p:cNvSpPr/>
          <p:nvPr/>
        </p:nvSpPr>
        <p:spPr>
          <a:xfrm rot="544783" flipH="1">
            <a:off x="-1518187" y="46300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10103334" y="41379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4"/>
          <p:cNvSpPr txBox="1">
            <a:spLocks noGrp="1"/>
          </p:cNvSpPr>
          <p:nvPr>
            <p:ph type="subTitle" idx="1"/>
          </p:nvPr>
        </p:nvSpPr>
        <p:spPr>
          <a:xfrm>
            <a:off x="2100832"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1" name="Google Shape;401;p24"/>
          <p:cNvSpPr txBox="1">
            <a:spLocks noGrp="1"/>
          </p:cNvSpPr>
          <p:nvPr>
            <p:ph type="subTitle" idx="2"/>
          </p:nvPr>
        </p:nvSpPr>
        <p:spPr>
          <a:xfrm>
            <a:off x="6241551"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2" name="Google Shape;402;p24"/>
          <p:cNvSpPr txBox="1">
            <a:spLocks noGrp="1"/>
          </p:cNvSpPr>
          <p:nvPr>
            <p:ph type="subTitle" idx="3"/>
          </p:nvPr>
        </p:nvSpPr>
        <p:spPr>
          <a:xfrm>
            <a:off x="2001259"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3" name="Google Shape;403;p24"/>
          <p:cNvSpPr txBox="1">
            <a:spLocks noGrp="1"/>
          </p:cNvSpPr>
          <p:nvPr>
            <p:ph type="subTitle" idx="4"/>
          </p:nvPr>
        </p:nvSpPr>
        <p:spPr>
          <a:xfrm>
            <a:off x="6141941"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4" name="Google Shape;404;p24"/>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5" name="Google Shape;405;p24"/>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406" name="Google Shape;406;p24"/>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spTree>
    <p:extLst>
      <p:ext uri="{BB962C8B-B14F-4D97-AF65-F5344CB8AC3E}">
        <p14:creationId xmlns:p14="http://schemas.microsoft.com/office/powerpoint/2010/main" val="1785652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7"/>
        <p:cNvGrpSpPr/>
        <p:nvPr/>
      </p:nvGrpSpPr>
      <p:grpSpPr>
        <a:xfrm>
          <a:off x="0" y="0"/>
          <a:ext cx="0" cy="0"/>
          <a:chOff x="0" y="0"/>
          <a:chExt cx="0" cy="0"/>
        </a:xfrm>
      </p:grpSpPr>
      <p:sp>
        <p:nvSpPr>
          <p:cNvPr id="408" name="Google Shape;408;p25"/>
          <p:cNvSpPr txBox="1">
            <a:spLocks noGrp="1"/>
          </p:cNvSpPr>
          <p:nvPr>
            <p:ph type="title"/>
          </p:nvPr>
        </p:nvSpPr>
        <p:spPr>
          <a:xfrm>
            <a:off x="4371947" y="1468333"/>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9" name="Google Shape;409;p25"/>
          <p:cNvSpPr txBox="1">
            <a:spLocks noGrp="1"/>
          </p:cNvSpPr>
          <p:nvPr>
            <p:ph type="subTitle" idx="1"/>
          </p:nvPr>
        </p:nvSpPr>
        <p:spPr>
          <a:xfrm>
            <a:off x="3708100" y="2087899"/>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0" name="Google Shape;410;p25"/>
          <p:cNvSpPr txBox="1">
            <a:spLocks noGrp="1"/>
          </p:cNvSpPr>
          <p:nvPr>
            <p:ph type="title" idx="2"/>
          </p:nvPr>
        </p:nvSpPr>
        <p:spPr>
          <a:xfrm>
            <a:off x="4371947" y="4244468"/>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1" name="Google Shape;411;p25"/>
          <p:cNvSpPr txBox="1">
            <a:spLocks noGrp="1"/>
          </p:cNvSpPr>
          <p:nvPr>
            <p:ph type="subTitle" idx="3"/>
          </p:nvPr>
        </p:nvSpPr>
        <p:spPr>
          <a:xfrm>
            <a:off x="3708200" y="4863033"/>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5"/>
          <p:cNvSpPr txBox="1">
            <a:spLocks noGrp="1"/>
          </p:cNvSpPr>
          <p:nvPr>
            <p:ph type="title" idx="4"/>
          </p:nvPr>
        </p:nvSpPr>
        <p:spPr>
          <a:xfrm>
            <a:off x="4371843" y="2856401"/>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3" name="Google Shape;413;p25"/>
          <p:cNvSpPr txBox="1">
            <a:spLocks noGrp="1"/>
          </p:cNvSpPr>
          <p:nvPr>
            <p:ph type="subTitle" idx="5"/>
          </p:nvPr>
        </p:nvSpPr>
        <p:spPr>
          <a:xfrm>
            <a:off x="3708100" y="3475467"/>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5"/>
          <p:cNvSpPr txBox="1">
            <a:spLocks noGrp="1"/>
          </p:cNvSpPr>
          <p:nvPr>
            <p:ph type="title" idx="6"/>
          </p:nvPr>
        </p:nvSpPr>
        <p:spPr>
          <a:xfrm>
            <a:off x="3501533" y="491767"/>
            <a:ext cx="51888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5"/>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416" name="Google Shape;416;p25"/>
          <p:cNvSpPr/>
          <p:nvPr/>
        </p:nvSpPr>
        <p:spPr>
          <a:xfrm>
            <a:off x="-10700" y="6122333"/>
            <a:ext cx="12207667" cy="763563"/>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417" name="Google Shape;417;p25"/>
          <p:cNvSpPr/>
          <p:nvPr/>
        </p:nvSpPr>
        <p:spPr>
          <a:xfrm flipH="1">
            <a:off x="-363044" y="1924064"/>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5"/>
          <p:cNvSpPr/>
          <p:nvPr/>
        </p:nvSpPr>
        <p:spPr>
          <a:xfrm>
            <a:off x="10115912" y="791268"/>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25"/>
          <p:cNvGrpSpPr/>
          <p:nvPr/>
        </p:nvGrpSpPr>
        <p:grpSpPr>
          <a:xfrm flipH="1">
            <a:off x="9868237" y="5299819"/>
            <a:ext cx="3595307" cy="1659596"/>
            <a:chOff x="3311075" y="2692625"/>
            <a:chExt cx="1472601" cy="679717"/>
          </a:xfrm>
        </p:grpSpPr>
        <p:sp>
          <p:nvSpPr>
            <p:cNvPr id="420" name="Google Shape;420;p25"/>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5"/>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5"/>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5"/>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5"/>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5"/>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5"/>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5"/>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5"/>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5"/>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5"/>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5"/>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5"/>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5"/>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5"/>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5"/>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5"/>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5"/>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5"/>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5"/>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5"/>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5"/>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5"/>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5"/>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5"/>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5"/>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5"/>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5"/>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5"/>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5"/>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5"/>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5"/>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5"/>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5"/>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5"/>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5"/>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5"/>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5"/>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5"/>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5"/>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5"/>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2671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79" name="Google Shape;479;p26"/>
          <p:cNvSpPr/>
          <p:nvPr/>
        </p:nvSpPr>
        <p:spPr>
          <a:xfrm rot="544783" flipH="1">
            <a:off x="10114679" y="443444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6"/>
          <p:cNvSpPr/>
          <p:nvPr/>
        </p:nvSpPr>
        <p:spPr>
          <a:xfrm>
            <a:off x="-9599" y="5785767"/>
            <a:ext cx="12204900" cy="1089333"/>
          </a:xfrm>
          <a:custGeom>
            <a:avLst/>
            <a:gdLst/>
            <a:ahLst/>
            <a:cxnLst/>
            <a:rect l="l" t="t" r="r" b="b"/>
            <a:pathLst>
              <a:path w="366147" h="32680" extrusionOk="0">
                <a:moveTo>
                  <a:pt x="100" y="0"/>
                </a:moveTo>
                <a:lnTo>
                  <a:pt x="56771" y="1292"/>
                </a:lnTo>
                <a:lnTo>
                  <a:pt x="366147" y="9358"/>
                </a:lnTo>
                <a:lnTo>
                  <a:pt x="366065" y="32680"/>
                </a:lnTo>
                <a:lnTo>
                  <a:pt x="0" y="32680"/>
                </a:lnTo>
                <a:close/>
              </a:path>
            </a:pathLst>
          </a:custGeom>
          <a:solidFill>
            <a:schemeClr val="accent1"/>
          </a:solidFill>
          <a:ln>
            <a:noFill/>
          </a:ln>
        </p:spPr>
      </p:sp>
      <p:sp>
        <p:nvSpPr>
          <p:cNvPr id="490" name="Google Shape;490;p26"/>
          <p:cNvSpPr/>
          <p:nvPr/>
        </p:nvSpPr>
        <p:spPr>
          <a:xfrm>
            <a:off x="-8234"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grpSp>
        <p:nvGrpSpPr>
          <p:cNvPr id="491" name="Google Shape;491;p26"/>
          <p:cNvGrpSpPr/>
          <p:nvPr/>
        </p:nvGrpSpPr>
        <p:grpSpPr>
          <a:xfrm>
            <a:off x="11037868" y="5818957"/>
            <a:ext cx="978661" cy="735871"/>
            <a:chOff x="3005133" y="3226715"/>
            <a:chExt cx="454965" cy="342096"/>
          </a:xfrm>
        </p:grpSpPr>
        <p:sp>
          <p:nvSpPr>
            <p:cNvPr id="492" name="Google Shape;492;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26"/>
          <p:cNvGrpSpPr/>
          <p:nvPr/>
        </p:nvGrpSpPr>
        <p:grpSpPr>
          <a:xfrm>
            <a:off x="49435" y="5145123"/>
            <a:ext cx="978661" cy="735871"/>
            <a:chOff x="3005133" y="3226715"/>
            <a:chExt cx="454965" cy="342096"/>
          </a:xfrm>
        </p:grpSpPr>
        <p:sp>
          <p:nvSpPr>
            <p:cNvPr id="495" name="Google Shape;495;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7" name="Google Shape;497;p26"/>
          <p:cNvSpPr/>
          <p:nvPr/>
        </p:nvSpPr>
        <p:spPr>
          <a:xfrm>
            <a:off x="-9600" y="6580201"/>
            <a:ext cx="12217967" cy="361575"/>
          </a:xfrm>
          <a:custGeom>
            <a:avLst/>
            <a:gdLst/>
            <a:ahLst/>
            <a:cxnLst/>
            <a:rect l="l" t="t" r="r" b="b"/>
            <a:pathLst>
              <a:path w="366539" h="17704" extrusionOk="0">
                <a:moveTo>
                  <a:pt x="0" y="3485"/>
                </a:moveTo>
                <a:lnTo>
                  <a:pt x="169355" y="0"/>
                </a:lnTo>
                <a:lnTo>
                  <a:pt x="366230" y="7258"/>
                </a:lnTo>
                <a:lnTo>
                  <a:pt x="366539" y="17704"/>
                </a:lnTo>
                <a:lnTo>
                  <a:pt x="0" y="17583"/>
                </a:lnTo>
                <a:close/>
              </a:path>
            </a:pathLst>
          </a:custGeom>
          <a:solidFill>
            <a:schemeClr val="dk2"/>
          </a:solidFill>
          <a:ln>
            <a:noFill/>
          </a:ln>
        </p:spPr>
      </p:sp>
      <p:sp>
        <p:nvSpPr>
          <p:cNvPr id="498" name="Google Shape;498;p26"/>
          <p:cNvSpPr/>
          <p:nvPr/>
        </p:nvSpPr>
        <p:spPr>
          <a:xfrm flipH="1">
            <a:off x="-101585" y="-164778"/>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6"/>
          <p:cNvSpPr/>
          <p:nvPr/>
        </p:nvSpPr>
        <p:spPr>
          <a:xfrm>
            <a:off x="9902001" y="-16476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3343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00"/>
        <p:cNvGrpSpPr/>
        <p:nvPr/>
      </p:nvGrpSpPr>
      <p:grpSpPr>
        <a:xfrm>
          <a:off x="0" y="0"/>
          <a:ext cx="0" cy="0"/>
          <a:chOff x="0" y="0"/>
          <a:chExt cx="0" cy="0"/>
        </a:xfrm>
      </p:grpSpPr>
      <p:sp>
        <p:nvSpPr>
          <p:cNvPr id="501" name="Google Shape;501;p27"/>
          <p:cNvSpPr txBox="1">
            <a:spLocks noGrp="1"/>
          </p:cNvSpPr>
          <p:nvPr>
            <p:ph type="title"/>
          </p:nvPr>
        </p:nvSpPr>
        <p:spPr>
          <a:xfrm>
            <a:off x="15695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2" name="Google Shape;502;p27"/>
          <p:cNvSpPr txBox="1">
            <a:spLocks noGrp="1"/>
          </p:cNvSpPr>
          <p:nvPr>
            <p:ph type="subTitle" idx="1"/>
          </p:nvPr>
        </p:nvSpPr>
        <p:spPr>
          <a:xfrm>
            <a:off x="15695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title" idx="2"/>
          </p:nvPr>
        </p:nvSpPr>
        <p:spPr>
          <a:xfrm>
            <a:off x="4558992"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4" name="Google Shape;504;p27"/>
          <p:cNvSpPr txBox="1">
            <a:spLocks noGrp="1"/>
          </p:cNvSpPr>
          <p:nvPr>
            <p:ph type="subTitle" idx="3"/>
          </p:nvPr>
        </p:nvSpPr>
        <p:spPr>
          <a:xfrm>
            <a:off x="4558992"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27"/>
          <p:cNvSpPr txBox="1">
            <a:spLocks noGrp="1"/>
          </p:cNvSpPr>
          <p:nvPr>
            <p:ph type="title" idx="4"/>
          </p:nvPr>
        </p:nvSpPr>
        <p:spPr>
          <a:xfrm>
            <a:off x="156956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6" name="Google Shape;506;p27"/>
          <p:cNvSpPr txBox="1">
            <a:spLocks noGrp="1"/>
          </p:cNvSpPr>
          <p:nvPr>
            <p:ph type="subTitle" idx="5"/>
          </p:nvPr>
        </p:nvSpPr>
        <p:spPr>
          <a:xfrm>
            <a:off x="156956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27"/>
          <p:cNvSpPr txBox="1">
            <a:spLocks noGrp="1"/>
          </p:cNvSpPr>
          <p:nvPr>
            <p:ph type="title" idx="6"/>
          </p:nvPr>
        </p:nvSpPr>
        <p:spPr>
          <a:xfrm>
            <a:off x="4558992"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8" name="Google Shape;508;p27"/>
          <p:cNvSpPr txBox="1">
            <a:spLocks noGrp="1"/>
          </p:cNvSpPr>
          <p:nvPr>
            <p:ph type="subTitle" idx="7"/>
          </p:nvPr>
        </p:nvSpPr>
        <p:spPr>
          <a:xfrm>
            <a:off x="4558992"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7"/>
          <p:cNvSpPr txBox="1">
            <a:spLocks noGrp="1"/>
          </p:cNvSpPr>
          <p:nvPr>
            <p:ph type="title" idx="8"/>
          </p:nvPr>
        </p:nvSpPr>
        <p:spPr>
          <a:xfrm>
            <a:off x="75484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0" name="Google Shape;510;p27"/>
          <p:cNvSpPr txBox="1">
            <a:spLocks noGrp="1"/>
          </p:cNvSpPr>
          <p:nvPr>
            <p:ph type="subTitle" idx="9"/>
          </p:nvPr>
        </p:nvSpPr>
        <p:spPr>
          <a:xfrm>
            <a:off x="75484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27"/>
          <p:cNvSpPr txBox="1">
            <a:spLocks noGrp="1"/>
          </p:cNvSpPr>
          <p:nvPr>
            <p:ph type="title" idx="13"/>
          </p:nvPr>
        </p:nvSpPr>
        <p:spPr>
          <a:xfrm>
            <a:off x="754842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2" name="Google Shape;512;p27"/>
          <p:cNvSpPr txBox="1">
            <a:spLocks noGrp="1"/>
          </p:cNvSpPr>
          <p:nvPr>
            <p:ph type="subTitle" idx="14"/>
          </p:nvPr>
        </p:nvSpPr>
        <p:spPr>
          <a:xfrm>
            <a:off x="754842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27"/>
          <p:cNvSpPr txBox="1">
            <a:spLocks noGrp="1"/>
          </p:cNvSpPr>
          <p:nvPr>
            <p:ph type="title" idx="15"/>
          </p:nvPr>
        </p:nvSpPr>
        <p:spPr>
          <a:xfrm>
            <a:off x="1177167" y="491767"/>
            <a:ext cx="9837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4" name="Google Shape;514;p27"/>
          <p:cNvSpPr/>
          <p:nvPr/>
        </p:nvSpPr>
        <p:spPr>
          <a:xfrm flipH="1">
            <a:off x="8657328" y="-16981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7"/>
          <p:cNvSpPr/>
          <p:nvPr/>
        </p:nvSpPr>
        <p:spPr>
          <a:xfrm flipH="1">
            <a:off x="-1836585" y="1245170"/>
            <a:ext cx="3618919" cy="113360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6" name="Google Shape;516;p27"/>
          <p:cNvGrpSpPr/>
          <p:nvPr/>
        </p:nvGrpSpPr>
        <p:grpSpPr>
          <a:xfrm flipH="1">
            <a:off x="-269061" y="6138671"/>
            <a:ext cx="12356757" cy="807839"/>
            <a:chOff x="-65798" y="4177775"/>
            <a:chExt cx="9267568" cy="907276"/>
          </a:xfrm>
        </p:grpSpPr>
        <p:sp>
          <p:nvSpPr>
            <p:cNvPr id="517" name="Google Shape;517;p27"/>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9" name="Google Shape;519;p27"/>
          <p:cNvGrpSpPr/>
          <p:nvPr/>
        </p:nvGrpSpPr>
        <p:grpSpPr>
          <a:xfrm flipH="1">
            <a:off x="9644048" y="4989122"/>
            <a:ext cx="3278909" cy="2142389"/>
            <a:chOff x="-213250" y="3651883"/>
            <a:chExt cx="1136984" cy="742888"/>
          </a:xfrm>
        </p:grpSpPr>
        <p:sp>
          <p:nvSpPr>
            <p:cNvPr id="520" name="Google Shape;520;p27"/>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2779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523"/>
        <p:cNvGrpSpPr/>
        <p:nvPr/>
      </p:nvGrpSpPr>
      <p:grpSpPr>
        <a:xfrm>
          <a:off x="0" y="0"/>
          <a:ext cx="0" cy="0"/>
          <a:chOff x="0" y="0"/>
          <a:chExt cx="0" cy="0"/>
        </a:xfrm>
      </p:grpSpPr>
      <p:sp>
        <p:nvSpPr>
          <p:cNvPr id="524" name="Google Shape;524;p28"/>
          <p:cNvSpPr txBox="1">
            <a:spLocks noGrp="1"/>
          </p:cNvSpPr>
          <p:nvPr>
            <p:ph type="title"/>
          </p:nvPr>
        </p:nvSpPr>
        <p:spPr>
          <a:xfrm>
            <a:off x="9599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5" name="Google Shape;525;p28"/>
          <p:cNvSpPr txBox="1">
            <a:spLocks noGrp="1"/>
          </p:cNvSpPr>
          <p:nvPr>
            <p:ph type="subTitle" idx="1"/>
          </p:nvPr>
        </p:nvSpPr>
        <p:spPr>
          <a:xfrm>
            <a:off x="9599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28"/>
          <p:cNvSpPr txBox="1">
            <a:spLocks noGrp="1"/>
          </p:cNvSpPr>
          <p:nvPr>
            <p:ph type="title" idx="2"/>
          </p:nvPr>
        </p:nvSpPr>
        <p:spPr>
          <a:xfrm>
            <a:off x="455899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7" name="Google Shape;527;p28"/>
          <p:cNvSpPr txBox="1">
            <a:spLocks noGrp="1"/>
          </p:cNvSpPr>
          <p:nvPr>
            <p:ph type="subTitle" idx="3"/>
          </p:nvPr>
        </p:nvSpPr>
        <p:spPr>
          <a:xfrm>
            <a:off x="455899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28"/>
          <p:cNvSpPr txBox="1">
            <a:spLocks noGrp="1"/>
          </p:cNvSpPr>
          <p:nvPr>
            <p:ph type="title" idx="4"/>
          </p:nvPr>
        </p:nvSpPr>
        <p:spPr>
          <a:xfrm>
            <a:off x="2759481"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9" name="Google Shape;529;p28"/>
          <p:cNvSpPr txBox="1">
            <a:spLocks noGrp="1"/>
          </p:cNvSpPr>
          <p:nvPr>
            <p:ph type="subTitle" idx="5"/>
          </p:nvPr>
        </p:nvSpPr>
        <p:spPr>
          <a:xfrm>
            <a:off x="2759481"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8"/>
          <p:cNvSpPr txBox="1">
            <a:spLocks noGrp="1"/>
          </p:cNvSpPr>
          <p:nvPr>
            <p:ph type="title" idx="6"/>
          </p:nvPr>
        </p:nvSpPr>
        <p:spPr>
          <a:xfrm>
            <a:off x="81580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1" name="Google Shape;531;p28"/>
          <p:cNvSpPr txBox="1">
            <a:spLocks noGrp="1"/>
          </p:cNvSpPr>
          <p:nvPr>
            <p:ph type="subTitle" idx="7"/>
          </p:nvPr>
        </p:nvSpPr>
        <p:spPr>
          <a:xfrm>
            <a:off x="81580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8"/>
          <p:cNvSpPr txBox="1">
            <a:spLocks noGrp="1"/>
          </p:cNvSpPr>
          <p:nvPr>
            <p:ph type="title" idx="8"/>
          </p:nvPr>
        </p:nvSpPr>
        <p:spPr>
          <a:xfrm>
            <a:off x="6358512"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3" name="Google Shape;533;p28"/>
          <p:cNvSpPr txBox="1">
            <a:spLocks noGrp="1"/>
          </p:cNvSpPr>
          <p:nvPr>
            <p:ph type="subTitle" idx="9"/>
          </p:nvPr>
        </p:nvSpPr>
        <p:spPr>
          <a:xfrm>
            <a:off x="6358512"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8"/>
          <p:cNvSpPr txBox="1">
            <a:spLocks noGrp="1"/>
          </p:cNvSpPr>
          <p:nvPr>
            <p:ph type="title" idx="13"/>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5" name="Google Shape;535;p28"/>
          <p:cNvSpPr/>
          <p:nvPr/>
        </p:nvSpPr>
        <p:spPr>
          <a:xfrm flipH="1">
            <a:off x="9181209" y="326999"/>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8"/>
          <p:cNvSpPr/>
          <p:nvPr/>
        </p:nvSpPr>
        <p:spPr>
          <a:xfrm>
            <a:off x="10219480" y="36171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28"/>
          <p:cNvSpPr/>
          <p:nvPr/>
        </p:nvSpPr>
        <p:spPr>
          <a:xfrm flipH="1">
            <a:off x="-1599887" y="2705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2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539" name="Google Shape;539;p28"/>
          <p:cNvSpPr/>
          <p:nvPr/>
        </p:nvSpPr>
        <p:spPr>
          <a:xfrm>
            <a:off x="-41733" y="5858600"/>
            <a:ext cx="12250200" cy="984200"/>
          </a:xfrm>
          <a:custGeom>
            <a:avLst/>
            <a:gdLst/>
            <a:ahLst/>
            <a:cxnLst/>
            <a:rect l="l" t="t" r="r" b="b"/>
            <a:pathLst>
              <a:path w="367506" h="29526" extrusionOk="0">
                <a:moveTo>
                  <a:pt x="0" y="6910"/>
                </a:moveTo>
                <a:lnTo>
                  <a:pt x="0" y="29526"/>
                </a:lnTo>
                <a:lnTo>
                  <a:pt x="367506" y="29526"/>
                </a:lnTo>
                <a:lnTo>
                  <a:pt x="367506" y="0"/>
                </a:lnTo>
                <a:close/>
              </a:path>
            </a:pathLst>
          </a:custGeom>
          <a:solidFill>
            <a:schemeClr val="accent2"/>
          </a:solidFill>
          <a:ln>
            <a:noFill/>
          </a:ln>
        </p:spPr>
      </p:sp>
      <p:grpSp>
        <p:nvGrpSpPr>
          <p:cNvPr id="540" name="Google Shape;540;p28"/>
          <p:cNvGrpSpPr/>
          <p:nvPr/>
        </p:nvGrpSpPr>
        <p:grpSpPr>
          <a:xfrm>
            <a:off x="10739855" y="5176689"/>
            <a:ext cx="1200613" cy="681904"/>
            <a:chOff x="4352978" y="3127745"/>
            <a:chExt cx="430698" cy="244597"/>
          </a:xfrm>
        </p:grpSpPr>
        <p:sp>
          <p:nvSpPr>
            <p:cNvPr id="541" name="Google Shape;541;p28"/>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8"/>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8"/>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4" name="Google Shape;544;p28"/>
          <p:cNvSpPr/>
          <p:nvPr/>
        </p:nvSpPr>
        <p:spPr>
          <a:xfrm>
            <a:off x="5886433" y="6150433"/>
            <a:ext cx="6386000" cy="786667"/>
          </a:xfrm>
          <a:custGeom>
            <a:avLst/>
            <a:gdLst/>
            <a:ahLst/>
            <a:cxnLst/>
            <a:rect l="l" t="t" r="r" b="b"/>
            <a:pathLst>
              <a:path w="191580" h="23600" extrusionOk="0">
                <a:moveTo>
                  <a:pt x="190192" y="1666"/>
                </a:moveTo>
                <a:lnTo>
                  <a:pt x="184916" y="1943"/>
                </a:lnTo>
                <a:lnTo>
                  <a:pt x="104952" y="0"/>
                </a:lnTo>
                <a:lnTo>
                  <a:pt x="38594" y="9995"/>
                </a:lnTo>
                <a:lnTo>
                  <a:pt x="0" y="21934"/>
                </a:lnTo>
                <a:lnTo>
                  <a:pt x="2777" y="23600"/>
                </a:lnTo>
                <a:lnTo>
                  <a:pt x="191580" y="21656"/>
                </a:lnTo>
                <a:close/>
              </a:path>
            </a:pathLst>
          </a:custGeom>
          <a:solidFill>
            <a:srgbClr val="50AAAA"/>
          </a:solidFill>
          <a:ln>
            <a:noFill/>
          </a:ln>
        </p:spPr>
      </p:sp>
    </p:spTree>
    <p:extLst>
      <p:ext uri="{BB962C8B-B14F-4D97-AF65-F5344CB8AC3E}">
        <p14:creationId xmlns:p14="http://schemas.microsoft.com/office/powerpoint/2010/main" val="561751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5"/>
        <p:cNvGrpSpPr/>
        <p:nvPr/>
      </p:nvGrpSpPr>
      <p:grpSpPr>
        <a:xfrm>
          <a:off x="0" y="0"/>
          <a:ext cx="0" cy="0"/>
          <a:chOff x="0" y="0"/>
          <a:chExt cx="0" cy="0"/>
        </a:xfrm>
      </p:grpSpPr>
      <p:sp>
        <p:nvSpPr>
          <p:cNvPr id="546" name="Google Shape;546;p29"/>
          <p:cNvSpPr txBox="1">
            <a:spLocks noGrp="1"/>
          </p:cNvSpPr>
          <p:nvPr>
            <p:ph type="title" hasCustomPrompt="1"/>
          </p:nvPr>
        </p:nvSpPr>
        <p:spPr>
          <a:xfrm>
            <a:off x="2992267" y="1244980"/>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7" name="Google Shape;547;p29"/>
          <p:cNvSpPr txBox="1">
            <a:spLocks noGrp="1"/>
          </p:cNvSpPr>
          <p:nvPr>
            <p:ph type="subTitle" idx="1"/>
          </p:nvPr>
        </p:nvSpPr>
        <p:spPr>
          <a:xfrm>
            <a:off x="3223633" y="2386400"/>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9"/>
          <p:cNvSpPr txBox="1">
            <a:spLocks noGrp="1"/>
          </p:cNvSpPr>
          <p:nvPr>
            <p:ph type="title" idx="2" hasCustomPrompt="1"/>
          </p:nvPr>
        </p:nvSpPr>
        <p:spPr>
          <a:xfrm>
            <a:off x="2992267" y="3610552"/>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9" name="Google Shape;549;p29"/>
          <p:cNvSpPr txBox="1">
            <a:spLocks noGrp="1"/>
          </p:cNvSpPr>
          <p:nvPr>
            <p:ph type="subTitle" idx="3"/>
          </p:nvPr>
        </p:nvSpPr>
        <p:spPr>
          <a:xfrm>
            <a:off x="3223633" y="4751967"/>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9"/>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51" name="Google Shape;551;p29"/>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52" name="Google Shape;552;p29"/>
          <p:cNvSpPr/>
          <p:nvPr/>
        </p:nvSpPr>
        <p:spPr>
          <a:xfrm flipH="1">
            <a:off x="8439275" y="-313467"/>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29"/>
          <p:cNvSpPr/>
          <p:nvPr/>
        </p:nvSpPr>
        <p:spPr>
          <a:xfrm>
            <a:off x="9770647" y="25895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9"/>
          <p:cNvSpPr/>
          <p:nvPr/>
        </p:nvSpPr>
        <p:spPr>
          <a:xfrm flipH="1">
            <a:off x="-573953" y="161060"/>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5" name="Google Shape;555;p29"/>
          <p:cNvGrpSpPr/>
          <p:nvPr/>
        </p:nvGrpSpPr>
        <p:grpSpPr>
          <a:xfrm>
            <a:off x="-665070" y="4842268"/>
            <a:ext cx="3404887" cy="2224800"/>
            <a:chOff x="-213250" y="3651883"/>
            <a:chExt cx="1136984" cy="742888"/>
          </a:xfrm>
        </p:grpSpPr>
        <p:sp>
          <p:nvSpPr>
            <p:cNvPr id="556" name="Google Shape;556;p29"/>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9"/>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9"/>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9"/>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29"/>
          <p:cNvGrpSpPr/>
          <p:nvPr/>
        </p:nvGrpSpPr>
        <p:grpSpPr>
          <a:xfrm>
            <a:off x="-2722997" y="81339"/>
            <a:ext cx="5596800" cy="5700304"/>
            <a:chOff x="763575" y="3697175"/>
            <a:chExt cx="638875" cy="611000"/>
          </a:xfrm>
        </p:grpSpPr>
        <p:sp>
          <p:nvSpPr>
            <p:cNvPr id="561" name="Google Shape;561;p29"/>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9"/>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9"/>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9"/>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9"/>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9"/>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9"/>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9"/>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9"/>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9"/>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9"/>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9"/>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9"/>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9"/>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9"/>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07473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76"/>
        <p:cNvGrpSpPr/>
        <p:nvPr/>
      </p:nvGrpSpPr>
      <p:grpSpPr>
        <a:xfrm>
          <a:off x="0" y="0"/>
          <a:ext cx="0" cy="0"/>
          <a:chOff x="0" y="0"/>
          <a:chExt cx="0" cy="0"/>
        </a:xfrm>
      </p:grpSpPr>
      <p:sp>
        <p:nvSpPr>
          <p:cNvPr id="577" name="Google Shape;577;p30"/>
          <p:cNvSpPr txBox="1">
            <a:spLocks noGrp="1"/>
          </p:cNvSpPr>
          <p:nvPr>
            <p:ph type="title" hasCustomPrompt="1"/>
          </p:nvPr>
        </p:nvSpPr>
        <p:spPr>
          <a:xfrm>
            <a:off x="2611044"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78" name="Google Shape;578;p30"/>
          <p:cNvSpPr txBox="1">
            <a:spLocks noGrp="1"/>
          </p:cNvSpPr>
          <p:nvPr>
            <p:ph type="subTitle" idx="1"/>
          </p:nvPr>
        </p:nvSpPr>
        <p:spPr>
          <a:xfrm>
            <a:off x="1784529" y="2253333"/>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0"/>
          <p:cNvSpPr txBox="1">
            <a:spLocks noGrp="1"/>
          </p:cNvSpPr>
          <p:nvPr>
            <p:ph type="title" idx="2" hasCustomPrompt="1"/>
          </p:nvPr>
        </p:nvSpPr>
        <p:spPr>
          <a:xfrm>
            <a:off x="2611044"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0" name="Google Shape;580;p30"/>
          <p:cNvSpPr txBox="1">
            <a:spLocks noGrp="1"/>
          </p:cNvSpPr>
          <p:nvPr>
            <p:ph type="subTitle" idx="3"/>
          </p:nvPr>
        </p:nvSpPr>
        <p:spPr>
          <a:xfrm>
            <a:off x="1784511" y="4618900"/>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30"/>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82" name="Google Shape;582;p30"/>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83" name="Google Shape;583;p30"/>
          <p:cNvSpPr/>
          <p:nvPr/>
        </p:nvSpPr>
        <p:spPr>
          <a:xfrm>
            <a:off x="10811814" y="40093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30"/>
          <p:cNvSpPr/>
          <p:nvPr/>
        </p:nvSpPr>
        <p:spPr>
          <a:xfrm flipH="1">
            <a:off x="-1313953" y="1094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30"/>
          <p:cNvSpPr txBox="1">
            <a:spLocks noGrp="1"/>
          </p:cNvSpPr>
          <p:nvPr>
            <p:ph type="title" idx="4" hasCustomPrompt="1"/>
          </p:nvPr>
        </p:nvSpPr>
        <p:spPr>
          <a:xfrm>
            <a:off x="7433375"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6" name="Google Shape;586;p30"/>
          <p:cNvSpPr txBox="1">
            <a:spLocks noGrp="1"/>
          </p:cNvSpPr>
          <p:nvPr>
            <p:ph type="subTitle" idx="5"/>
          </p:nvPr>
        </p:nvSpPr>
        <p:spPr>
          <a:xfrm>
            <a:off x="6809089" y="2253332"/>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30"/>
          <p:cNvSpPr txBox="1">
            <a:spLocks noGrp="1"/>
          </p:cNvSpPr>
          <p:nvPr>
            <p:ph type="title" idx="6" hasCustomPrompt="1"/>
          </p:nvPr>
        </p:nvSpPr>
        <p:spPr>
          <a:xfrm>
            <a:off x="7433375"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8" name="Google Shape;588;p30"/>
          <p:cNvSpPr txBox="1">
            <a:spLocks noGrp="1"/>
          </p:cNvSpPr>
          <p:nvPr>
            <p:ph type="subTitle" idx="7"/>
          </p:nvPr>
        </p:nvSpPr>
        <p:spPr>
          <a:xfrm>
            <a:off x="6809083" y="4618900"/>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9" name="Google Shape;589;p30"/>
          <p:cNvGrpSpPr/>
          <p:nvPr/>
        </p:nvGrpSpPr>
        <p:grpSpPr>
          <a:xfrm>
            <a:off x="10371497" y="4923701"/>
            <a:ext cx="3404887" cy="2224800"/>
            <a:chOff x="-213250" y="3651883"/>
            <a:chExt cx="1136984" cy="742888"/>
          </a:xfrm>
        </p:grpSpPr>
        <p:sp>
          <p:nvSpPr>
            <p:cNvPr id="590" name="Google Shape;590;p30"/>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0"/>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0"/>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0"/>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9939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94"/>
        <p:cNvGrpSpPr/>
        <p:nvPr/>
      </p:nvGrpSpPr>
      <p:grpSpPr>
        <a:xfrm>
          <a:off x="0" y="0"/>
          <a:ext cx="0" cy="0"/>
          <a:chOff x="0" y="0"/>
          <a:chExt cx="0" cy="0"/>
        </a:xfrm>
      </p:grpSpPr>
      <p:sp>
        <p:nvSpPr>
          <p:cNvPr id="595" name="Google Shape;595;p31"/>
          <p:cNvSpPr txBox="1">
            <a:spLocks noGrp="1"/>
          </p:cNvSpPr>
          <p:nvPr>
            <p:ph type="ctrTitle"/>
          </p:nvPr>
        </p:nvSpPr>
        <p:spPr>
          <a:xfrm>
            <a:off x="3991667" y="737333"/>
            <a:ext cx="42084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6" name="Google Shape;596;p31"/>
          <p:cNvSpPr txBox="1">
            <a:spLocks noGrp="1"/>
          </p:cNvSpPr>
          <p:nvPr>
            <p:ph type="subTitle" idx="1"/>
          </p:nvPr>
        </p:nvSpPr>
        <p:spPr>
          <a:xfrm>
            <a:off x="4139933" y="1879433"/>
            <a:ext cx="39124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7" name="Google Shape;597;p31"/>
          <p:cNvSpPr txBox="1">
            <a:spLocks noGrp="1"/>
          </p:cNvSpPr>
          <p:nvPr>
            <p:ph type="subTitle" idx="2"/>
          </p:nvPr>
        </p:nvSpPr>
        <p:spPr>
          <a:xfrm>
            <a:off x="3233333" y="5557900"/>
            <a:ext cx="57252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8" name="Google Shape;598;p31"/>
          <p:cNvSpPr txBox="1"/>
          <p:nvPr/>
        </p:nvSpPr>
        <p:spPr>
          <a:xfrm>
            <a:off x="3295233" y="4550300"/>
            <a:ext cx="5601600" cy="594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400"/>
              </a:spcBef>
              <a:spcAft>
                <a:spcPts val="0"/>
              </a:spcAft>
              <a:buNone/>
            </a:pPr>
            <a:r>
              <a:rPr lang="en" sz="1600">
                <a:solidFill>
                  <a:schemeClr val="dk1"/>
                </a:solidFill>
                <a:latin typeface="Manrope"/>
                <a:ea typeface="Manrope"/>
                <a:cs typeface="Manrope"/>
                <a:sym typeface="Manrope"/>
              </a:rPr>
              <a:t>CREDITS: This presentation template was created by </a:t>
            </a:r>
            <a:r>
              <a:rPr lang="en" sz="1600" b="1">
                <a:solidFill>
                  <a:schemeClr val="dk1"/>
                </a:solidFill>
                <a:uFill>
                  <a:noFill/>
                </a:uFill>
                <a:latin typeface="Manrope"/>
                <a:ea typeface="Manrope"/>
                <a:cs typeface="Manrope"/>
                <a:sym typeface="Manrope"/>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600">
                <a:solidFill>
                  <a:schemeClr val="dk1"/>
                </a:solidFill>
                <a:latin typeface="Manrope"/>
                <a:ea typeface="Manrope"/>
                <a:cs typeface="Manrope"/>
                <a:sym typeface="Manrope"/>
              </a:rPr>
              <a:t>, including icons by </a:t>
            </a:r>
            <a:r>
              <a:rPr lang="en" sz="1600" b="1">
                <a:solidFill>
                  <a:schemeClr val="dk1"/>
                </a:solidFill>
                <a:uFill>
                  <a:noFill/>
                </a:uFill>
                <a:latin typeface="Manrope"/>
                <a:ea typeface="Manrope"/>
                <a:cs typeface="Manrope"/>
                <a:sym typeface="Manrop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600">
                <a:solidFill>
                  <a:schemeClr val="dk1"/>
                </a:solidFill>
                <a:latin typeface="Manrope"/>
                <a:ea typeface="Manrope"/>
                <a:cs typeface="Manrope"/>
                <a:sym typeface="Manrope"/>
              </a:rPr>
              <a:t> and infographics &amp; images by </a:t>
            </a:r>
            <a:r>
              <a:rPr lang="en" sz="1600" b="1">
                <a:solidFill>
                  <a:schemeClr val="dk1"/>
                </a:solidFill>
                <a:uFill>
                  <a:noFill/>
                </a:uFill>
                <a:latin typeface="Manrope"/>
                <a:ea typeface="Manrope"/>
                <a:cs typeface="Manrope"/>
                <a:sym typeface="Manrope"/>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600" b="1">
              <a:solidFill>
                <a:schemeClr val="dk1"/>
              </a:solidFill>
              <a:highlight>
                <a:srgbClr val="DFDEFC"/>
              </a:highlight>
              <a:latin typeface="Manrope"/>
              <a:ea typeface="Manrope"/>
              <a:cs typeface="Manrope"/>
              <a:sym typeface="Manrope"/>
            </a:endParaRPr>
          </a:p>
        </p:txBody>
      </p:sp>
      <p:sp>
        <p:nvSpPr>
          <p:cNvPr id="599" name="Google Shape;599;p31"/>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31"/>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2" name="Google Shape;602;p31"/>
          <p:cNvGrpSpPr/>
          <p:nvPr/>
        </p:nvGrpSpPr>
        <p:grpSpPr>
          <a:xfrm>
            <a:off x="-91166" y="6095030"/>
            <a:ext cx="12361425" cy="851999"/>
            <a:chOff x="-68375" y="4177775"/>
            <a:chExt cx="9271069" cy="1032308"/>
          </a:xfrm>
        </p:grpSpPr>
        <p:sp>
          <p:nvSpPr>
            <p:cNvPr id="603" name="Google Shape;603;p3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506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918800" y="600197"/>
            <a:ext cx="83544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430333"/>
            <a:ext cx="10272000" cy="47756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accent1"/>
              </a:buClr>
              <a:buSzPts val="1200"/>
              <a:buFont typeface="Manrope Medium"/>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41" name="Google Shape;41;p4"/>
          <p:cNvSpPr/>
          <p:nvPr/>
        </p:nvSpPr>
        <p:spPr>
          <a:xfrm>
            <a:off x="-1449366" y="513699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flipH="1">
            <a:off x="-666221" y="-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9897345" y="5145401"/>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1788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7"/>
        <p:cNvGrpSpPr/>
        <p:nvPr/>
      </p:nvGrpSpPr>
      <p:grpSpPr>
        <a:xfrm>
          <a:off x="0" y="0"/>
          <a:ext cx="0" cy="0"/>
          <a:chOff x="0" y="0"/>
          <a:chExt cx="0" cy="0"/>
        </a:xfrm>
      </p:grpSpPr>
      <p:sp>
        <p:nvSpPr>
          <p:cNvPr id="608" name="Google Shape;608;p32"/>
          <p:cNvSpPr/>
          <p:nvPr/>
        </p:nvSpPr>
        <p:spPr>
          <a:xfrm>
            <a:off x="764269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32"/>
          <p:cNvSpPr/>
          <p:nvPr/>
        </p:nvSpPr>
        <p:spPr>
          <a:xfrm rot="-544783">
            <a:off x="-3194493"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2"/>
          <p:cNvSpPr/>
          <p:nvPr/>
        </p:nvSpPr>
        <p:spPr>
          <a:xfrm flipH="1">
            <a:off x="10363742"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1" name="Google Shape;611;p32"/>
          <p:cNvGrpSpPr/>
          <p:nvPr/>
        </p:nvGrpSpPr>
        <p:grpSpPr>
          <a:xfrm flipH="1">
            <a:off x="-54833" y="6095030"/>
            <a:ext cx="12361425" cy="851999"/>
            <a:chOff x="-68375" y="4177775"/>
            <a:chExt cx="9271069" cy="1032308"/>
          </a:xfrm>
        </p:grpSpPr>
        <p:sp>
          <p:nvSpPr>
            <p:cNvPr id="612" name="Google Shape;612;p32"/>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2"/>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2"/>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2"/>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32"/>
          <p:cNvGrpSpPr/>
          <p:nvPr/>
        </p:nvGrpSpPr>
        <p:grpSpPr>
          <a:xfrm>
            <a:off x="10168498" y="1679501"/>
            <a:ext cx="1892097" cy="4591537"/>
            <a:chOff x="3594050" y="3357900"/>
            <a:chExt cx="169900" cy="412300"/>
          </a:xfrm>
        </p:grpSpPr>
        <p:sp>
          <p:nvSpPr>
            <p:cNvPr id="617" name="Google Shape;617;p32"/>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2"/>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2"/>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2"/>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2"/>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2"/>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2"/>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2"/>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2"/>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2"/>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2"/>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2"/>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2"/>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2"/>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2"/>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2"/>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2"/>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2"/>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2"/>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2"/>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2"/>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2"/>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2"/>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2"/>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2"/>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2"/>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2"/>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2"/>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2"/>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2"/>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2"/>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2"/>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2"/>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2"/>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2"/>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2"/>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2"/>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2"/>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2"/>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2"/>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2"/>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2"/>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2"/>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2"/>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2"/>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2"/>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2"/>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2"/>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2"/>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2"/>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2"/>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2"/>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2"/>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2"/>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2"/>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32"/>
          <p:cNvGrpSpPr/>
          <p:nvPr/>
        </p:nvGrpSpPr>
        <p:grpSpPr>
          <a:xfrm flipH="1">
            <a:off x="-2245713" y="690066"/>
            <a:ext cx="4497589" cy="6256972"/>
            <a:chOff x="864225" y="0"/>
            <a:chExt cx="2549461" cy="3546769"/>
          </a:xfrm>
        </p:grpSpPr>
        <p:sp>
          <p:nvSpPr>
            <p:cNvPr id="678" name="Google Shape;678;p32"/>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2"/>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2"/>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2"/>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2"/>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2"/>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2"/>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2"/>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2"/>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2"/>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2"/>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2"/>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9462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0"/>
        <p:cNvGrpSpPr/>
        <p:nvPr/>
      </p:nvGrpSpPr>
      <p:grpSpPr>
        <a:xfrm>
          <a:off x="0" y="0"/>
          <a:ext cx="0" cy="0"/>
          <a:chOff x="0" y="0"/>
          <a:chExt cx="0" cy="0"/>
        </a:xfrm>
      </p:grpSpPr>
      <p:sp>
        <p:nvSpPr>
          <p:cNvPr id="691" name="Google Shape;691;p33"/>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692" name="Google Shape;692;p33"/>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693" name="Google Shape;693;p3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6" name="Google Shape;696;p33"/>
          <p:cNvGrpSpPr/>
          <p:nvPr/>
        </p:nvGrpSpPr>
        <p:grpSpPr>
          <a:xfrm>
            <a:off x="7251118" y="331531"/>
            <a:ext cx="6318487" cy="6040011"/>
            <a:chOff x="4798150" y="999550"/>
            <a:chExt cx="3717340" cy="3553505"/>
          </a:xfrm>
        </p:grpSpPr>
        <p:sp>
          <p:nvSpPr>
            <p:cNvPr id="697" name="Google Shape;697;p33"/>
            <p:cNvSpPr/>
            <p:nvPr/>
          </p:nvSpPr>
          <p:spPr>
            <a:xfrm flipH="1">
              <a:off x="5620671" y="4244609"/>
              <a:ext cx="353649" cy="301709"/>
            </a:xfrm>
            <a:custGeom>
              <a:avLst/>
              <a:gdLst/>
              <a:ahLst/>
              <a:cxnLst/>
              <a:rect l="l" t="t" r="r" b="b"/>
              <a:pathLst>
                <a:path w="1995" h="1702" extrusionOk="0">
                  <a:moveTo>
                    <a:pt x="1995" y="1"/>
                  </a:moveTo>
                  <a:lnTo>
                    <a:pt x="1995" y="1"/>
                  </a:lnTo>
                  <a:cubicBezTo>
                    <a:pt x="1758" y="256"/>
                    <a:pt x="1390" y="1059"/>
                    <a:pt x="1390" y="1059"/>
                  </a:cubicBezTo>
                  <a:cubicBezTo>
                    <a:pt x="1465" y="804"/>
                    <a:pt x="1324" y="360"/>
                    <a:pt x="1324" y="360"/>
                  </a:cubicBezTo>
                  <a:cubicBezTo>
                    <a:pt x="1324" y="690"/>
                    <a:pt x="1050" y="1201"/>
                    <a:pt x="1050" y="1201"/>
                  </a:cubicBezTo>
                  <a:cubicBezTo>
                    <a:pt x="1154" y="709"/>
                    <a:pt x="1002" y="67"/>
                    <a:pt x="1002" y="67"/>
                  </a:cubicBezTo>
                  <a:cubicBezTo>
                    <a:pt x="1002" y="511"/>
                    <a:pt x="700" y="1087"/>
                    <a:pt x="700" y="1087"/>
                  </a:cubicBezTo>
                  <a:cubicBezTo>
                    <a:pt x="738" y="691"/>
                    <a:pt x="539" y="379"/>
                    <a:pt x="539" y="379"/>
                  </a:cubicBezTo>
                  <a:lnTo>
                    <a:pt x="539" y="379"/>
                  </a:lnTo>
                  <a:cubicBezTo>
                    <a:pt x="624" y="757"/>
                    <a:pt x="341" y="1456"/>
                    <a:pt x="341" y="1456"/>
                  </a:cubicBezTo>
                  <a:cubicBezTo>
                    <a:pt x="398" y="1314"/>
                    <a:pt x="379" y="946"/>
                    <a:pt x="379" y="946"/>
                  </a:cubicBezTo>
                  <a:lnTo>
                    <a:pt x="379" y="946"/>
                  </a:lnTo>
                  <a:cubicBezTo>
                    <a:pt x="284" y="1352"/>
                    <a:pt x="1" y="1692"/>
                    <a:pt x="1" y="1692"/>
                  </a:cubicBezTo>
                  <a:lnTo>
                    <a:pt x="1664" y="1702"/>
                  </a:lnTo>
                  <a:cubicBezTo>
                    <a:pt x="1579" y="1069"/>
                    <a:pt x="1995" y="1"/>
                    <a:pt x="1995"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3"/>
            <p:cNvSpPr/>
            <p:nvPr/>
          </p:nvSpPr>
          <p:spPr>
            <a:xfrm flipH="1">
              <a:off x="5830024" y="4093932"/>
              <a:ext cx="392293" cy="452387"/>
            </a:xfrm>
            <a:custGeom>
              <a:avLst/>
              <a:gdLst/>
              <a:ahLst/>
              <a:cxnLst/>
              <a:rect l="l" t="t" r="r" b="b"/>
              <a:pathLst>
                <a:path w="2213" h="2552" extrusionOk="0">
                  <a:moveTo>
                    <a:pt x="2212" y="0"/>
                  </a:moveTo>
                  <a:lnTo>
                    <a:pt x="2212" y="0"/>
                  </a:lnTo>
                  <a:cubicBezTo>
                    <a:pt x="1967" y="369"/>
                    <a:pt x="1551" y="1588"/>
                    <a:pt x="1551" y="1588"/>
                  </a:cubicBezTo>
                  <a:cubicBezTo>
                    <a:pt x="1636" y="1219"/>
                    <a:pt x="1466" y="539"/>
                    <a:pt x="1466" y="539"/>
                  </a:cubicBezTo>
                  <a:cubicBezTo>
                    <a:pt x="1466" y="1040"/>
                    <a:pt x="1163" y="1796"/>
                    <a:pt x="1163" y="1796"/>
                  </a:cubicBezTo>
                  <a:cubicBezTo>
                    <a:pt x="1267" y="1068"/>
                    <a:pt x="1116" y="95"/>
                    <a:pt x="1116" y="95"/>
                  </a:cubicBezTo>
                  <a:cubicBezTo>
                    <a:pt x="1116" y="775"/>
                    <a:pt x="785" y="1635"/>
                    <a:pt x="785" y="1635"/>
                  </a:cubicBezTo>
                  <a:cubicBezTo>
                    <a:pt x="833" y="1040"/>
                    <a:pt x="606" y="586"/>
                    <a:pt x="606" y="586"/>
                  </a:cubicBezTo>
                  <a:lnTo>
                    <a:pt x="606" y="586"/>
                  </a:lnTo>
                  <a:cubicBezTo>
                    <a:pt x="700" y="1162"/>
                    <a:pt x="379" y="2193"/>
                    <a:pt x="379" y="2193"/>
                  </a:cubicBezTo>
                  <a:cubicBezTo>
                    <a:pt x="445" y="1975"/>
                    <a:pt x="417" y="1437"/>
                    <a:pt x="417" y="1437"/>
                  </a:cubicBezTo>
                  <a:lnTo>
                    <a:pt x="417" y="1437"/>
                  </a:lnTo>
                  <a:cubicBezTo>
                    <a:pt x="313" y="2022"/>
                    <a:pt x="1" y="2542"/>
                    <a:pt x="1" y="2542"/>
                  </a:cubicBezTo>
                  <a:lnTo>
                    <a:pt x="1844" y="2552"/>
                  </a:lnTo>
                  <a:cubicBezTo>
                    <a:pt x="1749" y="1607"/>
                    <a:pt x="2212" y="0"/>
                    <a:pt x="2212"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3"/>
            <p:cNvSpPr/>
            <p:nvPr/>
          </p:nvSpPr>
          <p:spPr>
            <a:xfrm flipH="1">
              <a:off x="7424763" y="4093932"/>
              <a:ext cx="516203" cy="452387"/>
            </a:xfrm>
            <a:custGeom>
              <a:avLst/>
              <a:gdLst/>
              <a:ahLst/>
              <a:cxnLst/>
              <a:rect l="l" t="t" r="r" b="b"/>
              <a:pathLst>
                <a:path w="2912" h="2552" extrusionOk="0">
                  <a:moveTo>
                    <a:pt x="1" y="0"/>
                  </a:moveTo>
                  <a:cubicBezTo>
                    <a:pt x="1" y="0"/>
                    <a:pt x="615" y="1607"/>
                    <a:pt x="483" y="2552"/>
                  </a:cubicBezTo>
                  <a:lnTo>
                    <a:pt x="2912" y="2552"/>
                  </a:lnTo>
                  <a:cubicBezTo>
                    <a:pt x="2912" y="2552"/>
                    <a:pt x="2486" y="2022"/>
                    <a:pt x="2364" y="1437"/>
                  </a:cubicBezTo>
                  <a:lnTo>
                    <a:pt x="2364" y="1437"/>
                  </a:lnTo>
                  <a:cubicBezTo>
                    <a:pt x="2364"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3"/>
            <p:cNvSpPr/>
            <p:nvPr/>
          </p:nvSpPr>
          <p:spPr>
            <a:xfrm flipH="1">
              <a:off x="7287381" y="1368089"/>
              <a:ext cx="261470" cy="308445"/>
            </a:xfrm>
            <a:custGeom>
              <a:avLst/>
              <a:gdLst/>
              <a:ahLst/>
              <a:cxnLst/>
              <a:rect l="l" t="t" r="r" b="b"/>
              <a:pathLst>
                <a:path w="1475" h="1740" extrusionOk="0">
                  <a:moveTo>
                    <a:pt x="1418" y="1"/>
                  </a:moveTo>
                  <a:cubicBezTo>
                    <a:pt x="1295" y="341"/>
                    <a:pt x="671" y="936"/>
                    <a:pt x="501" y="1031"/>
                  </a:cubicBezTo>
                  <a:cubicBezTo>
                    <a:pt x="359" y="1125"/>
                    <a:pt x="0" y="1740"/>
                    <a:pt x="0" y="1740"/>
                  </a:cubicBezTo>
                  <a:lnTo>
                    <a:pt x="218" y="1711"/>
                  </a:lnTo>
                  <a:cubicBezTo>
                    <a:pt x="218" y="1711"/>
                    <a:pt x="407" y="1248"/>
                    <a:pt x="567" y="1144"/>
                  </a:cubicBezTo>
                  <a:cubicBezTo>
                    <a:pt x="105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3"/>
            <p:cNvSpPr/>
            <p:nvPr/>
          </p:nvSpPr>
          <p:spPr>
            <a:xfrm flipH="1">
              <a:off x="6741219" y="1538621"/>
              <a:ext cx="698788" cy="102638"/>
            </a:xfrm>
            <a:custGeom>
              <a:avLst/>
              <a:gdLst/>
              <a:ahLst/>
              <a:cxnLst/>
              <a:rect l="l" t="t" r="r" b="b"/>
              <a:pathLst>
                <a:path w="3942" h="579" extrusionOk="0">
                  <a:moveTo>
                    <a:pt x="3765" y="0"/>
                  </a:moveTo>
                  <a:cubicBezTo>
                    <a:pt x="3364" y="0"/>
                    <a:pt x="2367" y="35"/>
                    <a:pt x="1636" y="353"/>
                  </a:cubicBezTo>
                  <a:cubicBezTo>
                    <a:pt x="1530" y="393"/>
                    <a:pt x="1334" y="406"/>
                    <a:pt x="1126" y="406"/>
                  </a:cubicBezTo>
                  <a:cubicBezTo>
                    <a:pt x="780" y="406"/>
                    <a:pt x="401" y="371"/>
                    <a:pt x="355" y="371"/>
                  </a:cubicBezTo>
                  <a:cubicBezTo>
                    <a:pt x="351" y="371"/>
                    <a:pt x="350" y="371"/>
                    <a:pt x="350" y="371"/>
                  </a:cubicBezTo>
                  <a:lnTo>
                    <a:pt x="1" y="570"/>
                  </a:lnTo>
                  <a:cubicBezTo>
                    <a:pt x="1" y="570"/>
                    <a:pt x="265" y="579"/>
                    <a:pt x="586" y="579"/>
                  </a:cubicBezTo>
                  <a:cubicBezTo>
                    <a:pt x="1002" y="579"/>
                    <a:pt x="1514" y="564"/>
                    <a:pt x="1664" y="494"/>
                  </a:cubicBezTo>
                  <a:cubicBezTo>
                    <a:pt x="1909" y="372"/>
                    <a:pt x="2964" y="73"/>
                    <a:pt x="3625" y="73"/>
                  </a:cubicBezTo>
                  <a:cubicBezTo>
                    <a:pt x="3729" y="73"/>
                    <a:pt x="3824" y="81"/>
                    <a:pt x="3904" y="97"/>
                  </a:cubicBezTo>
                  <a:lnTo>
                    <a:pt x="3942" y="3"/>
                  </a:lnTo>
                  <a:cubicBezTo>
                    <a:pt x="3942" y="3"/>
                    <a:pt x="3876" y="0"/>
                    <a:pt x="3765"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3"/>
            <p:cNvSpPr/>
            <p:nvPr/>
          </p:nvSpPr>
          <p:spPr>
            <a:xfrm flipH="1">
              <a:off x="7221969" y="1545711"/>
              <a:ext cx="601646" cy="291782"/>
            </a:xfrm>
            <a:custGeom>
              <a:avLst/>
              <a:gdLst/>
              <a:ahLst/>
              <a:cxnLst/>
              <a:rect l="l" t="t" r="r" b="b"/>
              <a:pathLst>
                <a:path w="3394" h="1646" extrusionOk="0">
                  <a:moveTo>
                    <a:pt x="152" y="1286"/>
                  </a:moveTo>
                  <a:lnTo>
                    <a:pt x="152" y="1286"/>
                  </a:lnTo>
                  <a:cubicBezTo>
                    <a:pt x="152" y="1286"/>
                    <a:pt x="152" y="1286"/>
                    <a:pt x="152" y="1286"/>
                  </a:cubicBezTo>
                  <a:lnTo>
                    <a:pt x="152" y="1286"/>
                  </a:lnTo>
                  <a:lnTo>
                    <a:pt x="152" y="1286"/>
                  </a:lnTo>
                  <a:close/>
                  <a:moveTo>
                    <a:pt x="3393" y="1"/>
                  </a:moveTo>
                  <a:cubicBezTo>
                    <a:pt x="3393" y="1"/>
                    <a:pt x="1976" y="322"/>
                    <a:pt x="1191" y="984"/>
                  </a:cubicBezTo>
                  <a:cubicBezTo>
                    <a:pt x="971" y="1169"/>
                    <a:pt x="250" y="1288"/>
                    <a:pt x="161" y="1288"/>
                  </a:cubicBezTo>
                  <a:cubicBezTo>
                    <a:pt x="154" y="1288"/>
                    <a:pt x="151" y="1287"/>
                    <a:pt x="152" y="1286"/>
                  </a:cubicBezTo>
                  <a:lnTo>
                    <a:pt x="152" y="1286"/>
                  </a:lnTo>
                  <a:lnTo>
                    <a:pt x="0" y="1645"/>
                  </a:lnTo>
                  <a:cubicBezTo>
                    <a:pt x="0" y="1645"/>
                    <a:pt x="1134" y="1324"/>
                    <a:pt x="1342" y="1125"/>
                  </a:cubicBezTo>
                  <a:cubicBezTo>
                    <a:pt x="1569" y="908"/>
                    <a:pt x="2779" y="142"/>
                    <a:pt x="3374" y="95"/>
                  </a:cubicBezTo>
                  <a:lnTo>
                    <a:pt x="3393" y="1"/>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3"/>
            <p:cNvSpPr/>
            <p:nvPr/>
          </p:nvSpPr>
          <p:spPr>
            <a:xfrm flipH="1">
              <a:off x="7498506" y="1927723"/>
              <a:ext cx="407183" cy="728924"/>
            </a:xfrm>
            <a:custGeom>
              <a:avLst/>
              <a:gdLst/>
              <a:ahLst/>
              <a:cxnLst/>
              <a:rect l="l" t="t" r="r" b="b"/>
              <a:pathLst>
                <a:path w="2297" h="4112" extrusionOk="0">
                  <a:moveTo>
                    <a:pt x="2259" y="0"/>
                  </a:moveTo>
                  <a:cubicBezTo>
                    <a:pt x="2259" y="0"/>
                    <a:pt x="1163" y="1286"/>
                    <a:pt x="785" y="2561"/>
                  </a:cubicBezTo>
                  <a:cubicBezTo>
                    <a:pt x="662" y="2949"/>
                    <a:pt x="0" y="3592"/>
                    <a:pt x="10" y="3601"/>
                  </a:cubicBezTo>
                  <a:lnTo>
                    <a:pt x="48" y="4111"/>
                  </a:lnTo>
                  <a:cubicBezTo>
                    <a:pt x="48" y="4111"/>
                    <a:pt x="889" y="2996"/>
                    <a:pt x="983" y="2628"/>
                  </a:cubicBezTo>
                  <a:cubicBezTo>
                    <a:pt x="1087" y="2240"/>
                    <a:pt x="1787" y="567"/>
                    <a:pt x="229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3"/>
            <p:cNvSpPr/>
            <p:nvPr/>
          </p:nvSpPr>
          <p:spPr>
            <a:xfrm flipH="1">
              <a:off x="7915617" y="1518944"/>
              <a:ext cx="243034" cy="822698"/>
            </a:xfrm>
            <a:custGeom>
              <a:avLst/>
              <a:gdLst/>
              <a:ahLst/>
              <a:cxnLst/>
              <a:rect l="l" t="t" r="r" b="b"/>
              <a:pathLst>
                <a:path w="1371" h="4641" extrusionOk="0">
                  <a:moveTo>
                    <a:pt x="29" y="0"/>
                  </a:moveTo>
                  <a:lnTo>
                    <a:pt x="0" y="85"/>
                  </a:lnTo>
                  <a:cubicBezTo>
                    <a:pt x="284" y="492"/>
                    <a:pt x="615" y="2117"/>
                    <a:pt x="652"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3"/>
            <p:cNvSpPr/>
            <p:nvPr/>
          </p:nvSpPr>
          <p:spPr>
            <a:xfrm flipH="1">
              <a:off x="7560373" y="1235848"/>
              <a:ext cx="410729" cy="3308875"/>
            </a:xfrm>
            <a:custGeom>
              <a:avLst/>
              <a:gdLst/>
              <a:ahLst/>
              <a:cxnLst/>
              <a:rect l="l" t="t" r="r" b="b"/>
              <a:pathLst>
                <a:path w="2317" h="18666" extrusionOk="0">
                  <a:moveTo>
                    <a:pt x="1929" y="0"/>
                  </a:moveTo>
                  <a:cubicBezTo>
                    <a:pt x="1929" y="766"/>
                    <a:pt x="1" y="5179"/>
                    <a:pt x="133" y="6096"/>
                  </a:cubicBezTo>
                  <a:cubicBezTo>
                    <a:pt x="25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3"/>
            <p:cNvSpPr/>
            <p:nvPr/>
          </p:nvSpPr>
          <p:spPr>
            <a:xfrm flipH="1">
              <a:off x="5337575" y="2125376"/>
              <a:ext cx="683721" cy="1339079"/>
            </a:xfrm>
            <a:custGeom>
              <a:avLst/>
              <a:gdLst/>
              <a:ahLst/>
              <a:cxnLst/>
              <a:rect l="l" t="t" r="r" b="b"/>
              <a:pathLst>
                <a:path w="3857" h="7554" extrusionOk="0">
                  <a:moveTo>
                    <a:pt x="1522" y="0"/>
                  </a:moveTo>
                  <a:cubicBezTo>
                    <a:pt x="1309" y="0"/>
                    <a:pt x="298" y="541"/>
                    <a:pt x="1" y="653"/>
                  </a:cubicBezTo>
                  <a:lnTo>
                    <a:pt x="842" y="7032"/>
                  </a:lnTo>
                  <a:cubicBezTo>
                    <a:pt x="842" y="7032"/>
                    <a:pt x="2030" y="7553"/>
                    <a:pt x="2363" y="7553"/>
                  </a:cubicBezTo>
                  <a:cubicBezTo>
                    <a:pt x="2400" y="7553"/>
                    <a:pt x="2426" y="7547"/>
                    <a:pt x="2439" y="7533"/>
                  </a:cubicBezTo>
                  <a:cubicBezTo>
                    <a:pt x="2572" y="7391"/>
                    <a:pt x="3857" y="5094"/>
                    <a:pt x="3847" y="4669"/>
                  </a:cubicBezTo>
                  <a:cubicBezTo>
                    <a:pt x="3819" y="4244"/>
                    <a:pt x="1721" y="29"/>
                    <a:pt x="1532" y="1"/>
                  </a:cubicBezTo>
                  <a:cubicBezTo>
                    <a:pt x="1529" y="0"/>
                    <a:pt x="1525" y="0"/>
                    <a:pt x="1522" y="0"/>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3"/>
            <p:cNvSpPr/>
            <p:nvPr/>
          </p:nvSpPr>
          <p:spPr>
            <a:xfrm flipH="1">
              <a:off x="5352643" y="2147003"/>
              <a:ext cx="643481" cy="1302030"/>
            </a:xfrm>
            <a:custGeom>
              <a:avLst/>
              <a:gdLst/>
              <a:ahLst/>
              <a:cxnLst/>
              <a:rect l="l" t="t" r="r" b="b"/>
              <a:pathLst>
                <a:path w="3630" h="7345" extrusionOk="0">
                  <a:moveTo>
                    <a:pt x="1432" y="0"/>
                  </a:moveTo>
                  <a:cubicBezTo>
                    <a:pt x="1218" y="0"/>
                    <a:pt x="277" y="524"/>
                    <a:pt x="1" y="625"/>
                  </a:cubicBezTo>
                  <a:lnTo>
                    <a:pt x="795" y="6844"/>
                  </a:lnTo>
                  <a:cubicBezTo>
                    <a:pt x="795" y="6844"/>
                    <a:pt x="1919" y="7344"/>
                    <a:pt x="2228" y="7344"/>
                  </a:cubicBezTo>
                  <a:cubicBezTo>
                    <a:pt x="2261" y="7344"/>
                    <a:pt x="2285" y="7338"/>
                    <a:pt x="2297" y="7326"/>
                  </a:cubicBezTo>
                  <a:cubicBezTo>
                    <a:pt x="2411" y="7193"/>
                    <a:pt x="3630" y="4954"/>
                    <a:pt x="3620" y="4538"/>
                  </a:cubicBezTo>
                  <a:cubicBezTo>
                    <a:pt x="3611" y="4150"/>
                    <a:pt x="1626" y="20"/>
                    <a:pt x="1447" y="1"/>
                  </a:cubicBezTo>
                  <a:cubicBezTo>
                    <a:pt x="1442" y="1"/>
                    <a:pt x="1437" y="0"/>
                    <a:pt x="1432"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3"/>
            <p:cNvSpPr/>
            <p:nvPr/>
          </p:nvSpPr>
          <p:spPr>
            <a:xfrm flipH="1">
              <a:off x="5365938" y="2147003"/>
              <a:ext cx="631781" cy="770936"/>
            </a:xfrm>
            <a:custGeom>
              <a:avLst/>
              <a:gdLst/>
              <a:ahLst/>
              <a:cxnLst/>
              <a:rect l="l" t="t" r="r" b="b"/>
              <a:pathLst>
                <a:path w="3564" h="4349" extrusionOk="0">
                  <a:moveTo>
                    <a:pt x="1422" y="0"/>
                  </a:moveTo>
                  <a:cubicBezTo>
                    <a:pt x="1218" y="0"/>
                    <a:pt x="277" y="524"/>
                    <a:pt x="0" y="625"/>
                  </a:cubicBezTo>
                  <a:lnTo>
                    <a:pt x="104" y="1504"/>
                  </a:lnTo>
                  <a:cubicBezTo>
                    <a:pt x="1068" y="1721"/>
                    <a:pt x="2070" y="2364"/>
                    <a:pt x="2883" y="3347"/>
                  </a:cubicBezTo>
                  <a:cubicBezTo>
                    <a:pt x="3157" y="3659"/>
                    <a:pt x="3384" y="4008"/>
                    <a:pt x="3563" y="4349"/>
                  </a:cubicBezTo>
                  <a:cubicBezTo>
                    <a:pt x="3261" y="3423"/>
                    <a:pt x="1607" y="11"/>
                    <a:pt x="1437" y="1"/>
                  </a:cubicBezTo>
                  <a:cubicBezTo>
                    <a:pt x="1433" y="1"/>
                    <a:pt x="1428" y="0"/>
                    <a:pt x="1422"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3"/>
            <p:cNvSpPr/>
            <p:nvPr/>
          </p:nvSpPr>
          <p:spPr>
            <a:xfrm flipH="1">
              <a:off x="6092912" y="2903580"/>
              <a:ext cx="661031" cy="1649474"/>
            </a:xfrm>
            <a:custGeom>
              <a:avLst/>
              <a:gdLst/>
              <a:ahLst/>
              <a:cxnLst/>
              <a:rect l="l" t="t" r="r" b="b"/>
              <a:pathLst>
                <a:path w="3729" h="9305" extrusionOk="0">
                  <a:moveTo>
                    <a:pt x="2646" y="1"/>
                  </a:moveTo>
                  <a:cubicBezTo>
                    <a:pt x="1544" y="1"/>
                    <a:pt x="1" y="1591"/>
                    <a:pt x="1006" y="4211"/>
                  </a:cubicBezTo>
                  <a:cubicBezTo>
                    <a:pt x="1790" y="6224"/>
                    <a:pt x="2130" y="8586"/>
                    <a:pt x="2216" y="9304"/>
                  </a:cubicBezTo>
                  <a:lnTo>
                    <a:pt x="3690" y="9304"/>
                  </a:lnTo>
                  <a:cubicBezTo>
                    <a:pt x="3690" y="9304"/>
                    <a:pt x="3217" y="3833"/>
                    <a:pt x="3567" y="1546"/>
                  </a:cubicBezTo>
                  <a:cubicBezTo>
                    <a:pt x="3728" y="484"/>
                    <a:pt x="3254" y="1"/>
                    <a:pt x="2646" y="1"/>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3"/>
            <p:cNvSpPr/>
            <p:nvPr/>
          </p:nvSpPr>
          <p:spPr>
            <a:xfrm flipH="1">
              <a:off x="6994317" y="2506856"/>
              <a:ext cx="651990" cy="2046199"/>
            </a:xfrm>
            <a:custGeom>
              <a:avLst/>
              <a:gdLst/>
              <a:ahLst/>
              <a:cxnLst/>
              <a:rect l="l" t="t" r="r" b="b"/>
              <a:pathLst>
                <a:path w="3678" h="11543" extrusionOk="0">
                  <a:moveTo>
                    <a:pt x="1212" y="1"/>
                  </a:moveTo>
                  <a:cubicBezTo>
                    <a:pt x="1059" y="1"/>
                    <a:pt x="901" y="63"/>
                    <a:pt x="738" y="202"/>
                  </a:cubicBezTo>
                  <a:cubicBezTo>
                    <a:pt x="738" y="202"/>
                    <a:pt x="1" y="3018"/>
                    <a:pt x="851" y="6439"/>
                  </a:cubicBezTo>
                  <a:cubicBezTo>
                    <a:pt x="1702" y="9870"/>
                    <a:pt x="1664" y="10597"/>
                    <a:pt x="1693" y="11542"/>
                  </a:cubicBezTo>
                  <a:lnTo>
                    <a:pt x="3422" y="11542"/>
                  </a:lnTo>
                  <a:cubicBezTo>
                    <a:pt x="3431" y="11542"/>
                    <a:pt x="2581" y="7904"/>
                    <a:pt x="3677" y="5929"/>
                  </a:cubicBezTo>
                  <a:cubicBezTo>
                    <a:pt x="3677" y="5929"/>
                    <a:pt x="2698" y="1"/>
                    <a:pt x="1212" y="1"/>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3"/>
            <p:cNvSpPr/>
            <p:nvPr/>
          </p:nvSpPr>
          <p:spPr>
            <a:xfrm flipH="1">
              <a:off x="6052141" y="2192915"/>
              <a:ext cx="1955970" cy="1595762"/>
            </a:xfrm>
            <a:custGeom>
              <a:avLst/>
              <a:gdLst/>
              <a:ahLst/>
              <a:cxnLst/>
              <a:rect l="l" t="t" r="r" b="b"/>
              <a:pathLst>
                <a:path w="11034" h="9002" extrusionOk="0">
                  <a:moveTo>
                    <a:pt x="5228" y="1"/>
                  </a:moveTo>
                  <a:cubicBezTo>
                    <a:pt x="5021" y="1"/>
                    <a:pt x="4809" y="22"/>
                    <a:pt x="4594" y="73"/>
                  </a:cubicBezTo>
                  <a:cubicBezTo>
                    <a:pt x="4082" y="193"/>
                    <a:pt x="3616" y="224"/>
                    <a:pt x="3195" y="224"/>
                  </a:cubicBezTo>
                  <a:cubicBezTo>
                    <a:pt x="2712" y="224"/>
                    <a:pt x="2289" y="183"/>
                    <a:pt x="1927" y="183"/>
                  </a:cubicBezTo>
                  <a:cubicBezTo>
                    <a:pt x="1202" y="183"/>
                    <a:pt x="717" y="349"/>
                    <a:pt x="473" y="1349"/>
                  </a:cubicBezTo>
                  <a:cubicBezTo>
                    <a:pt x="76" y="2975"/>
                    <a:pt x="1" y="3466"/>
                    <a:pt x="48" y="4572"/>
                  </a:cubicBezTo>
                  <a:cubicBezTo>
                    <a:pt x="86" y="5687"/>
                    <a:pt x="1267" y="7577"/>
                    <a:pt x="2306" y="7974"/>
                  </a:cubicBezTo>
                  <a:cubicBezTo>
                    <a:pt x="3165" y="8317"/>
                    <a:pt x="5246" y="9002"/>
                    <a:pt x="6611" y="9002"/>
                  </a:cubicBezTo>
                  <a:cubicBezTo>
                    <a:pt x="6900" y="9002"/>
                    <a:pt x="7156" y="8971"/>
                    <a:pt x="7363" y="8900"/>
                  </a:cubicBezTo>
                  <a:cubicBezTo>
                    <a:pt x="8544" y="8484"/>
                    <a:pt x="10689" y="8116"/>
                    <a:pt x="10869" y="5082"/>
                  </a:cubicBezTo>
                  <a:cubicBezTo>
                    <a:pt x="11034" y="2298"/>
                    <a:pt x="10164" y="541"/>
                    <a:pt x="9077" y="541"/>
                  </a:cubicBezTo>
                  <a:cubicBezTo>
                    <a:pt x="8980" y="541"/>
                    <a:pt x="8880" y="555"/>
                    <a:pt x="8780" y="584"/>
                  </a:cubicBezTo>
                  <a:cubicBezTo>
                    <a:pt x="8626" y="628"/>
                    <a:pt x="8470" y="646"/>
                    <a:pt x="8311" y="646"/>
                  </a:cubicBezTo>
                  <a:cubicBezTo>
                    <a:pt x="7382" y="646"/>
                    <a:pt x="6364" y="1"/>
                    <a:pt x="5228" y="1"/>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3"/>
            <p:cNvSpPr/>
            <p:nvPr/>
          </p:nvSpPr>
          <p:spPr>
            <a:xfrm flipH="1">
              <a:off x="6052141" y="2192915"/>
              <a:ext cx="1858827" cy="1087004"/>
            </a:xfrm>
            <a:custGeom>
              <a:avLst/>
              <a:gdLst/>
              <a:ahLst/>
              <a:cxnLst/>
              <a:rect l="l" t="t" r="r" b="b"/>
              <a:pathLst>
                <a:path w="10486" h="6132" extrusionOk="0">
                  <a:moveTo>
                    <a:pt x="4680" y="1"/>
                  </a:moveTo>
                  <a:cubicBezTo>
                    <a:pt x="4473" y="1"/>
                    <a:pt x="4261" y="22"/>
                    <a:pt x="4046" y="73"/>
                  </a:cubicBezTo>
                  <a:cubicBezTo>
                    <a:pt x="3531" y="195"/>
                    <a:pt x="3062" y="227"/>
                    <a:pt x="2639" y="227"/>
                  </a:cubicBezTo>
                  <a:cubicBezTo>
                    <a:pt x="2156" y="227"/>
                    <a:pt x="1733" y="185"/>
                    <a:pt x="1370" y="185"/>
                  </a:cubicBezTo>
                  <a:cubicBezTo>
                    <a:pt x="717" y="185"/>
                    <a:pt x="260" y="322"/>
                    <a:pt x="1" y="1084"/>
                  </a:cubicBezTo>
                  <a:cubicBezTo>
                    <a:pt x="587" y="35"/>
                    <a:pt x="1947" y="687"/>
                    <a:pt x="3904" y="168"/>
                  </a:cubicBezTo>
                  <a:cubicBezTo>
                    <a:pt x="4074" y="123"/>
                    <a:pt x="4236" y="103"/>
                    <a:pt x="4390" y="103"/>
                  </a:cubicBezTo>
                  <a:cubicBezTo>
                    <a:pt x="5526" y="103"/>
                    <a:pt x="6243" y="1176"/>
                    <a:pt x="7148" y="1176"/>
                  </a:cubicBezTo>
                  <a:cubicBezTo>
                    <a:pt x="7260" y="1176"/>
                    <a:pt x="7376" y="1160"/>
                    <a:pt x="7495" y="1122"/>
                  </a:cubicBezTo>
                  <a:cubicBezTo>
                    <a:pt x="7626" y="1081"/>
                    <a:pt x="7763" y="1061"/>
                    <a:pt x="7902" y="1061"/>
                  </a:cubicBezTo>
                  <a:cubicBezTo>
                    <a:pt x="9046" y="1061"/>
                    <a:pt x="10366" y="2443"/>
                    <a:pt x="10274" y="5148"/>
                  </a:cubicBezTo>
                  <a:cubicBezTo>
                    <a:pt x="10264" y="5517"/>
                    <a:pt x="10217" y="5838"/>
                    <a:pt x="10160" y="6131"/>
                  </a:cubicBezTo>
                  <a:cubicBezTo>
                    <a:pt x="10236" y="5829"/>
                    <a:pt x="10302" y="5469"/>
                    <a:pt x="10321" y="5073"/>
                  </a:cubicBezTo>
                  <a:cubicBezTo>
                    <a:pt x="10486" y="2297"/>
                    <a:pt x="9616" y="541"/>
                    <a:pt x="8529" y="541"/>
                  </a:cubicBezTo>
                  <a:cubicBezTo>
                    <a:pt x="8432" y="541"/>
                    <a:pt x="8332" y="555"/>
                    <a:pt x="8232" y="584"/>
                  </a:cubicBezTo>
                  <a:cubicBezTo>
                    <a:pt x="8078" y="628"/>
                    <a:pt x="7922" y="646"/>
                    <a:pt x="7763" y="646"/>
                  </a:cubicBezTo>
                  <a:cubicBezTo>
                    <a:pt x="6834" y="646"/>
                    <a:pt x="5816" y="1"/>
                    <a:pt x="4680" y="1"/>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3"/>
            <p:cNvSpPr/>
            <p:nvPr/>
          </p:nvSpPr>
          <p:spPr>
            <a:xfrm flipH="1">
              <a:off x="6049482" y="2430276"/>
              <a:ext cx="1936825" cy="1379141"/>
            </a:xfrm>
            <a:custGeom>
              <a:avLst/>
              <a:gdLst/>
              <a:ahLst/>
              <a:cxnLst/>
              <a:rect l="l" t="t" r="r" b="b"/>
              <a:pathLst>
                <a:path w="10926" h="7780" extrusionOk="0">
                  <a:moveTo>
                    <a:pt x="10094" y="1"/>
                  </a:moveTo>
                  <a:cubicBezTo>
                    <a:pt x="9774" y="1994"/>
                    <a:pt x="6249" y="3629"/>
                    <a:pt x="3839" y="3629"/>
                  </a:cubicBezTo>
                  <a:cubicBezTo>
                    <a:pt x="2684" y="3629"/>
                    <a:pt x="1785" y="3254"/>
                    <a:pt x="1616" y="2363"/>
                  </a:cubicBezTo>
                  <a:cubicBezTo>
                    <a:pt x="615" y="2807"/>
                    <a:pt x="520" y="2949"/>
                    <a:pt x="0" y="3337"/>
                  </a:cubicBezTo>
                  <a:cubicBezTo>
                    <a:pt x="29" y="4452"/>
                    <a:pt x="1210" y="6342"/>
                    <a:pt x="2250" y="6758"/>
                  </a:cubicBezTo>
                  <a:cubicBezTo>
                    <a:pt x="3106" y="7092"/>
                    <a:pt x="5179" y="7779"/>
                    <a:pt x="6544" y="7779"/>
                  </a:cubicBezTo>
                  <a:cubicBezTo>
                    <a:pt x="6837" y="7779"/>
                    <a:pt x="7097" y="7748"/>
                    <a:pt x="7306" y="7674"/>
                  </a:cubicBezTo>
                  <a:cubicBezTo>
                    <a:pt x="8487" y="7259"/>
                    <a:pt x="10642" y="6890"/>
                    <a:pt x="10821" y="3856"/>
                  </a:cubicBezTo>
                  <a:cubicBezTo>
                    <a:pt x="10925" y="2089"/>
                    <a:pt x="10613" y="757"/>
                    <a:pt x="10094"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3"/>
            <p:cNvSpPr/>
            <p:nvPr/>
          </p:nvSpPr>
          <p:spPr>
            <a:xfrm flipH="1">
              <a:off x="6081390" y="2926093"/>
              <a:ext cx="1856345" cy="903887"/>
            </a:xfrm>
            <a:custGeom>
              <a:avLst/>
              <a:gdLst/>
              <a:ahLst/>
              <a:cxnLst/>
              <a:rect l="l" t="t" r="r" b="b"/>
              <a:pathLst>
                <a:path w="10472" h="5099" extrusionOk="0">
                  <a:moveTo>
                    <a:pt x="9423" y="1"/>
                  </a:moveTo>
                  <a:lnTo>
                    <a:pt x="9423" y="1"/>
                  </a:lnTo>
                  <a:cubicBezTo>
                    <a:pt x="8280" y="1264"/>
                    <a:pt x="7065" y="3348"/>
                    <a:pt x="4422" y="3348"/>
                  </a:cubicBezTo>
                  <a:cubicBezTo>
                    <a:pt x="4376" y="3348"/>
                    <a:pt x="4329" y="3348"/>
                    <a:pt x="4282" y="3346"/>
                  </a:cubicBezTo>
                  <a:cubicBezTo>
                    <a:pt x="2675" y="3299"/>
                    <a:pt x="1002" y="2647"/>
                    <a:pt x="0" y="1674"/>
                  </a:cubicBezTo>
                  <a:lnTo>
                    <a:pt x="0" y="1674"/>
                  </a:lnTo>
                  <a:cubicBezTo>
                    <a:pt x="445" y="2609"/>
                    <a:pt x="1163" y="3677"/>
                    <a:pt x="1862" y="3961"/>
                  </a:cubicBezTo>
                  <a:cubicBezTo>
                    <a:pt x="2740" y="4304"/>
                    <a:pt x="5040" y="5099"/>
                    <a:pt x="6445" y="5099"/>
                  </a:cubicBezTo>
                  <a:cubicBezTo>
                    <a:pt x="6704" y="5099"/>
                    <a:pt x="6933" y="5072"/>
                    <a:pt x="7117" y="5010"/>
                  </a:cubicBezTo>
                  <a:cubicBezTo>
                    <a:pt x="8298" y="4594"/>
                    <a:pt x="10453" y="4008"/>
                    <a:pt x="10472" y="946"/>
                  </a:cubicBezTo>
                  <a:cubicBezTo>
                    <a:pt x="10472" y="823"/>
                    <a:pt x="9413" y="114"/>
                    <a:pt x="9423"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3"/>
            <p:cNvSpPr/>
            <p:nvPr/>
          </p:nvSpPr>
          <p:spPr>
            <a:xfrm flipH="1">
              <a:off x="6058168" y="3052840"/>
              <a:ext cx="1559599" cy="787777"/>
            </a:xfrm>
            <a:custGeom>
              <a:avLst/>
              <a:gdLst/>
              <a:ahLst/>
              <a:cxnLst/>
              <a:rect l="l" t="t" r="r" b="b"/>
              <a:pathLst>
                <a:path w="8798" h="4444" extrusionOk="0">
                  <a:moveTo>
                    <a:pt x="7724" y="1"/>
                  </a:moveTo>
                  <a:cubicBezTo>
                    <a:pt x="7532" y="1"/>
                    <a:pt x="7384" y="76"/>
                    <a:pt x="7372" y="240"/>
                  </a:cubicBezTo>
                  <a:cubicBezTo>
                    <a:pt x="7155" y="2641"/>
                    <a:pt x="7344" y="3454"/>
                    <a:pt x="5161" y="4030"/>
                  </a:cubicBezTo>
                  <a:cubicBezTo>
                    <a:pt x="4983" y="4076"/>
                    <a:pt x="4780" y="4096"/>
                    <a:pt x="4557" y="4096"/>
                  </a:cubicBezTo>
                  <a:cubicBezTo>
                    <a:pt x="3180" y="4096"/>
                    <a:pt x="1083" y="3335"/>
                    <a:pt x="1" y="3302"/>
                  </a:cubicBezTo>
                  <a:lnTo>
                    <a:pt x="1" y="3302"/>
                  </a:lnTo>
                  <a:cubicBezTo>
                    <a:pt x="867" y="3652"/>
                    <a:pt x="3240" y="4444"/>
                    <a:pt x="4674" y="4444"/>
                  </a:cubicBezTo>
                  <a:cubicBezTo>
                    <a:pt x="4944" y="4444"/>
                    <a:pt x="5181" y="4416"/>
                    <a:pt x="5368" y="4351"/>
                  </a:cubicBezTo>
                  <a:cubicBezTo>
                    <a:pt x="6455" y="3973"/>
                    <a:pt x="8355" y="3435"/>
                    <a:pt x="8667" y="949"/>
                  </a:cubicBezTo>
                  <a:cubicBezTo>
                    <a:pt x="8797" y="370"/>
                    <a:pt x="8151" y="1"/>
                    <a:pt x="7724" y="1"/>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3"/>
            <p:cNvSpPr/>
            <p:nvPr/>
          </p:nvSpPr>
          <p:spPr>
            <a:xfrm flipH="1">
              <a:off x="7456808" y="2984769"/>
              <a:ext cx="226371" cy="630186"/>
            </a:xfrm>
            <a:custGeom>
              <a:avLst/>
              <a:gdLst/>
              <a:ahLst/>
              <a:cxnLst/>
              <a:rect l="l" t="t" r="r" b="b"/>
              <a:pathLst>
                <a:path w="1277" h="3555" extrusionOk="0">
                  <a:moveTo>
                    <a:pt x="1" y="1"/>
                  </a:moveTo>
                  <a:lnTo>
                    <a:pt x="388" y="3469"/>
                  </a:lnTo>
                  <a:lnTo>
                    <a:pt x="1144" y="3554"/>
                  </a:lnTo>
                  <a:cubicBezTo>
                    <a:pt x="1277" y="1674"/>
                    <a:pt x="1" y="1"/>
                    <a:pt x="1"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3"/>
            <p:cNvSpPr/>
            <p:nvPr/>
          </p:nvSpPr>
          <p:spPr>
            <a:xfrm flipH="1">
              <a:off x="7480562" y="2615166"/>
              <a:ext cx="673262" cy="1937888"/>
            </a:xfrm>
            <a:custGeom>
              <a:avLst/>
              <a:gdLst/>
              <a:ahLst/>
              <a:cxnLst/>
              <a:rect l="l" t="t" r="r" b="b"/>
              <a:pathLst>
                <a:path w="3798" h="10932" extrusionOk="0">
                  <a:moveTo>
                    <a:pt x="1448" y="0"/>
                  </a:moveTo>
                  <a:cubicBezTo>
                    <a:pt x="1306" y="0"/>
                    <a:pt x="1160" y="53"/>
                    <a:pt x="1012" y="167"/>
                  </a:cubicBezTo>
                  <a:cubicBezTo>
                    <a:pt x="1012" y="167"/>
                    <a:pt x="0" y="2842"/>
                    <a:pt x="671" y="6093"/>
                  </a:cubicBezTo>
                  <a:cubicBezTo>
                    <a:pt x="1342" y="9334"/>
                    <a:pt x="1399" y="10034"/>
                    <a:pt x="1380" y="10931"/>
                  </a:cubicBezTo>
                  <a:lnTo>
                    <a:pt x="3100" y="10931"/>
                  </a:lnTo>
                  <a:cubicBezTo>
                    <a:pt x="3100" y="10931"/>
                    <a:pt x="2486" y="8172"/>
                    <a:pt x="3242" y="6244"/>
                  </a:cubicBezTo>
                  <a:cubicBezTo>
                    <a:pt x="3798" y="4807"/>
                    <a:pt x="2805" y="0"/>
                    <a:pt x="1448"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3"/>
            <p:cNvSpPr/>
            <p:nvPr/>
          </p:nvSpPr>
          <p:spPr>
            <a:xfrm flipH="1">
              <a:off x="7547215" y="3462328"/>
              <a:ext cx="487663" cy="1090727"/>
            </a:xfrm>
            <a:custGeom>
              <a:avLst/>
              <a:gdLst/>
              <a:ahLst/>
              <a:cxnLst/>
              <a:rect l="l" t="t" r="r" b="b"/>
              <a:pathLst>
                <a:path w="2751" h="6153" extrusionOk="0">
                  <a:moveTo>
                    <a:pt x="2722" y="0"/>
                  </a:moveTo>
                  <a:lnTo>
                    <a:pt x="2722" y="0"/>
                  </a:lnTo>
                  <a:cubicBezTo>
                    <a:pt x="2476" y="1616"/>
                    <a:pt x="1890" y="2750"/>
                    <a:pt x="1201" y="2750"/>
                  </a:cubicBezTo>
                  <a:cubicBezTo>
                    <a:pt x="728" y="2750"/>
                    <a:pt x="303" y="2212"/>
                    <a:pt x="0" y="1333"/>
                  </a:cubicBezTo>
                  <a:lnTo>
                    <a:pt x="0" y="1333"/>
                  </a:lnTo>
                  <a:cubicBezTo>
                    <a:pt x="662" y="4555"/>
                    <a:pt x="719" y="5255"/>
                    <a:pt x="709" y="6152"/>
                  </a:cubicBezTo>
                  <a:lnTo>
                    <a:pt x="2429" y="6152"/>
                  </a:lnTo>
                  <a:cubicBezTo>
                    <a:pt x="2429" y="6152"/>
                    <a:pt x="1824" y="3374"/>
                    <a:pt x="2571" y="1465"/>
                  </a:cubicBezTo>
                  <a:cubicBezTo>
                    <a:pt x="2703" y="1115"/>
                    <a:pt x="2750" y="596"/>
                    <a:pt x="2722"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3"/>
            <p:cNvSpPr/>
            <p:nvPr/>
          </p:nvSpPr>
          <p:spPr>
            <a:xfrm flipH="1">
              <a:off x="6656623" y="2961370"/>
              <a:ext cx="575765" cy="1591685"/>
            </a:xfrm>
            <a:custGeom>
              <a:avLst/>
              <a:gdLst/>
              <a:ahLst/>
              <a:cxnLst/>
              <a:rect l="l" t="t" r="r" b="b"/>
              <a:pathLst>
                <a:path w="3248" h="8979" extrusionOk="0">
                  <a:moveTo>
                    <a:pt x="1360" y="0"/>
                  </a:moveTo>
                  <a:cubicBezTo>
                    <a:pt x="1234" y="0"/>
                    <a:pt x="1102" y="24"/>
                    <a:pt x="964" y="76"/>
                  </a:cubicBezTo>
                  <a:cubicBezTo>
                    <a:pt x="246" y="341"/>
                    <a:pt x="0" y="2023"/>
                    <a:pt x="454" y="3885"/>
                  </a:cubicBezTo>
                  <a:cubicBezTo>
                    <a:pt x="964" y="5954"/>
                    <a:pt x="1342" y="8270"/>
                    <a:pt x="1531" y="8978"/>
                  </a:cubicBezTo>
                  <a:lnTo>
                    <a:pt x="3024" y="8978"/>
                  </a:lnTo>
                  <a:cubicBezTo>
                    <a:pt x="3024" y="8978"/>
                    <a:pt x="2665" y="6143"/>
                    <a:pt x="3024" y="3856"/>
                  </a:cubicBezTo>
                  <a:cubicBezTo>
                    <a:pt x="3248" y="2396"/>
                    <a:pt x="2613" y="0"/>
                    <a:pt x="1360"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3"/>
            <p:cNvSpPr/>
            <p:nvPr/>
          </p:nvSpPr>
          <p:spPr>
            <a:xfrm flipH="1">
              <a:off x="6724871" y="2515896"/>
              <a:ext cx="361803" cy="1174397"/>
            </a:xfrm>
            <a:custGeom>
              <a:avLst/>
              <a:gdLst/>
              <a:ahLst/>
              <a:cxnLst/>
              <a:rect l="l" t="t" r="r" b="b"/>
              <a:pathLst>
                <a:path w="2041" h="6625" extrusionOk="0">
                  <a:moveTo>
                    <a:pt x="1505" y="0"/>
                  </a:moveTo>
                  <a:cubicBezTo>
                    <a:pt x="1475" y="0"/>
                    <a:pt x="1443" y="21"/>
                    <a:pt x="1409" y="66"/>
                  </a:cubicBezTo>
                  <a:cubicBezTo>
                    <a:pt x="756" y="916"/>
                    <a:pt x="0" y="3298"/>
                    <a:pt x="104" y="3874"/>
                  </a:cubicBezTo>
                  <a:cubicBezTo>
                    <a:pt x="199" y="4451"/>
                    <a:pt x="1947" y="6624"/>
                    <a:pt x="1947" y="6624"/>
                  </a:cubicBezTo>
                  <a:cubicBezTo>
                    <a:pt x="1947" y="6624"/>
                    <a:pt x="2040" y="0"/>
                    <a:pt x="1505"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3"/>
            <p:cNvSpPr/>
            <p:nvPr/>
          </p:nvSpPr>
          <p:spPr>
            <a:xfrm flipH="1">
              <a:off x="6669386" y="3043445"/>
              <a:ext cx="365348" cy="1508015"/>
            </a:xfrm>
            <a:custGeom>
              <a:avLst/>
              <a:gdLst/>
              <a:ahLst/>
              <a:cxnLst/>
              <a:rect l="l" t="t" r="r" b="b"/>
              <a:pathLst>
                <a:path w="2061" h="8507" extrusionOk="0">
                  <a:moveTo>
                    <a:pt x="1134" y="0"/>
                  </a:moveTo>
                  <a:lnTo>
                    <a:pt x="1134" y="0"/>
                  </a:lnTo>
                  <a:cubicBezTo>
                    <a:pt x="1418" y="681"/>
                    <a:pt x="1598" y="1673"/>
                    <a:pt x="1598" y="2779"/>
                  </a:cubicBezTo>
                  <a:cubicBezTo>
                    <a:pt x="1598" y="4820"/>
                    <a:pt x="993" y="6484"/>
                    <a:pt x="237" y="6484"/>
                  </a:cubicBezTo>
                  <a:cubicBezTo>
                    <a:pt x="152" y="6484"/>
                    <a:pt x="76" y="6465"/>
                    <a:pt x="0" y="6427"/>
                  </a:cubicBezTo>
                  <a:lnTo>
                    <a:pt x="0" y="6427"/>
                  </a:lnTo>
                  <a:cubicBezTo>
                    <a:pt x="189" y="7372"/>
                    <a:pt x="331" y="8147"/>
                    <a:pt x="426" y="8506"/>
                  </a:cubicBezTo>
                  <a:lnTo>
                    <a:pt x="1909" y="8506"/>
                  </a:lnTo>
                  <a:cubicBezTo>
                    <a:pt x="1909" y="8506"/>
                    <a:pt x="1550" y="5671"/>
                    <a:pt x="1909" y="3374"/>
                  </a:cubicBezTo>
                  <a:cubicBezTo>
                    <a:pt x="2061" y="2325"/>
                    <a:pt x="1777" y="775"/>
                    <a:pt x="1134"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3"/>
            <p:cNvSpPr/>
            <p:nvPr/>
          </p:nvSpPr>
          <p:spPr>
            <a:xfrm flipH="1">
              <a:off x="6257239" y="2080350"/>
              <a:ext cx="728924" cy="1410695"/>
            </a:xfrm>
            <a:custGeom>
              <a:avLst/>
              <a:gdLst/>
              <a:ahLst/>
              <a:cxnLst/>
              <a:rect l="l" t="t" r="r" b="b"/>
              <a:pathLst>
                <a:path w="4112" h="7958" extrusionOk="0">
                  <a:moveTo>
                    <a:pt x="3319" y="0"/>
                  </a:moveTo>
                  <a:cubicBezTo>
                    <a:pt x="3302" y="0"/>
                    <a:pt x="3286" y="3"/>
                    <a:pt x="3270" y="9"/>
                  </a:cubicBezTo>
                  <a:cubicBezTo>
                    <a:pt x="3015" y="113"/>
                    <a:pt x="0" y="897"/>
                    <a:pt x="0" y="5878"/>
                  </a:cubicBezTo>
                  <a:cubicBezTo>
                    <a:pt x="0" y="6190"/>
                    <a:pt x="1560" y="7938"/>
                    <a:pt x="1805" y="7957"/>
                  </a:cubicBezTo>
                  <a:cubicBezTo>
                    <a:pt x="1811" y="7957"/>
                    <a:pt x="1817" y="7958"/>
                    <a:pt x="1824" y="7958"/>
                  </a:cubicBezTo>
                  <a:cubicBezTo>
                    <a:pt x="2110" y="7958"/>
                    <a:pt x="3358" y="7377"/>
                    <a:pt x="3469" y="7239"/>
                  </a:cubicBezTo>
                  <a:cubicBezTo>
                    <a:pt x="3592" y="7097"/>
                    <a:pt x="4017" y="5802"/>
                    <a:pt x="4064" y="5594"/>
                  </a:cubicBezTo>
                  <a:cubicBezTo>
                    <a:pt x="4111" y="5386"/>
                    <a:pt x="4026" y="765"/>
                    <a:pt x="4026" y="765"/>
                  </a:cubicBezTo>
                  <a:cubicBezTo>
                    <a:pt x="4026" y="765"/>
                    <a:pt x="3598" y="0"/>
                    <a:pt x="3319" y="0"/>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3"/>
            <p:cNvSpPr/>
            <p:nvPr/>
          </p:nvSpPr>
          <p:spPr>
            <a:xfrm flipH="1">
              <a:off x="6243767" y="2115449"/>
              <a:ext cx="730697" cy="1348828"/>
            </a:xfrm>
            <a:custGeom>
              <a:avLst/>
              <a:gdLst/>
              <a:ahLst/>
              <a:cxnLst/>
              <a:rect l="l" t="t" r="r" b="b"/>
              <a:pathLst>
                <a:path w="4122" h="7609" extrusionOk="0">
                  <a:moveTo>
                    <a:pt x="3329" y="0"/>
                  </a:moveTo>
                  <a:cubicBezTo>
                    <a:pt x="3312" y="0"/>
                    <a:pt x="3296" y="3"/>
                    <a:pt x="3280" y="9"/>
                  </a:cubicBezTo>
                  <a:cubicBezTo>
                    <a:pt x="3015" y="104"/>
                    <a:pt x="1" y="850"/>
                    <a:pt x="1" y="5623"/>
                  </a:cubicBezTo>
                  <a:cubicBezTo>
                    <a:pt x="1" y="5916"/>
                    <a:pt x="1579" y="7589"/>
                    <a:pt x="1815" y="7608"/>
                  </a:cubicBezTo>
                  <a:cubicBezTo>
                    <a:pt x="1821" y="7608"/>
                    <a:pt x="1827" y="7609"/>
                    <a:pt x="1835" y="7609"/>
                  </a:cubicBezTo>
                  <a:cubicBezTo>
                    <a:pt x="2122" y="7609"/>
                    <a:pt x="3358" y="7056"/>
                    <a:pt x="3478" y="6927"/>
                  </a:cubicBezTo>
                  <a:cubicBezTo>
                    <a:pt x="3592" y="6776"/>
                    <a:pt x="4036" y="5557"/>
                    <a:pt x="4064" y="5349"/>
                  </a:cubicBezTo>
                  <a:cubicBezTo>
                    <a:pt x="4121" y="5141"/>
                    <a:pt x="4036" y="737"/>
                    <a:pt x="4036" y="737"/>
                  </a:cubicBezTo>
                  <a:cubicBezTo>
                    <a:pt x="4036" y="737"/>
                    <a:pt x="3601" y="0"/>
                    <a:pt x="3329"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3"/>
            <p:cNvSpPr/>
            <p:nvPr/>
          </p:nvSpPr>
          <p:spPr>
            <a:xfrm flipH="1">
              <a:off x="6272307" y="2114208"/>
              <a:ext cx="702157" cy="1348297"/>
            </a:xfrm>
            <a:custGeom>
              <a:avLst/>
              <a:gdLst/>
              <a:ahLst/>
              <a:cxnLst/>
              <a:rect l="l" t="t" r="r" b="b"/>
              <a:pathLst>
                <a:path w="3961" h="7606" extrusionOk="0">
                  <a:moveTo>
                    <a:pt x="3322" y="0"/>
                  </a:moveTo>
                  <a:cubicBezTo>
                    <a:pt x="3307" y="0"/>
                    <a:pt x="3293" y="2"/>
                    <a:pt x="3280" y="7"/>
                  </a:cubicBezTo>
                  <a:cubicBezTo>
                    <a:pt x="3015" y="101"/>
                    <a:pt x="1" y="848"/>
                    <a:pt x="1" y="5621"/>
                  </a:cubicBezTo>
                  <a:cubicBezTo>
                    <a:pt x="1" y="5913"/>
                    <a:pt x="1579" y="7577"/>
                    <a:pt x="1815" y="7605"/>
                  </a:cubicBezTo>
                  <a:cubicBezTo>
                    <a:pt x="1819" y="7605"/>
                    <a:pt x="1823" y="7606"/>
                    <a:pt x="1827" y="7606"/>
                  </a:cubicBezTo>
                  <a:cubicBezTo>
                    <a:pt x="1953" y="7606"/>
                    <a:pt x="2328" y="7468"/>
                    <a:pt x="2685" y="7322"/>
                  </a:cubicBezTo>
                  <a:cubicBezTo>
                    <a:pt x="1210" y="3069"/>
                    <a:pt x="3601" y="961"/>
                    <a:pt x="3960" y="621"/>
                  </a:cubicBezTo>
                  <a:cubicBezTo>
                    <a:pt x="3828" y="409"/>
                    <a:pt x="3523" y="0"/>
                    <a:pt x="3322"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3"/>
            <p:cNvSpPr/>
            <p:nvPr/>
          </p:nvSpPr>
          <p:spPr>
            <a:xfrm flipH="1">
              <a:off x="6259012" y="2112613"/>
              <a:ext cx="542970" cy="872333"/>
            </a:xfrm>
            <a:custGeom>
              <a:avLst/>
              <a:gdLst/>
              <a:ahLst/>
              <a:cxnLst/>
              <a:rect l="l" t="t" r="r" b="b"/>
              <a:pathLst>
                <a:path w="3063" h="4921" extrusionOk="0">
                  <a:moveTo>
                    <a:pt x="2383" y="1"/>
                  </a:moveTo>
                  <a:cubicBezTo>
                    <a:pt x="2357" y="1"/>
                    <a:pt x="2332" y="5"/>
                    <a:pt x="2307" y="16"/>
                  </a:cubicBezTo>
                  <a:cubicBezTo>
                    <a:pt x="1" y="989"/>
                    <a:pt x="199" y="4921"/>
                    <a:pt x="199" y="4921"/>
                  </a:cubicBezTo>
                  <a:cubicBezTo>
                    <a:pt x="710" y="3787"/>
                    <a:pt x="1749" y="2879"/>
                    <a:pt x="1749" y="2879"/>
                  </a:cubicBezTo>
                  <a:lnTo>
                    <a:pt x="3063" y="772"/>
                  </a:lnTo>
                  <a:cubicBezTo>
                    <a:pt x="3063" y="772"/>
                    <a:pt x="2706" y="1"/>
                    <a:pt x="2383"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3"/>
            <p:cNvSpPr/>
            <p:nvPr/>
          </p:nvSpPr>
          <p:spPr>
            <a:xfrm flipH="1">
              <a:off x="5453153" y="3129774"/>
              <a:ext cx="504326" cy="448310"/>
            </a:xfrm>
            <a:custGeom>
              <a:avLst/>
              <a:gdLst/>
              <a:ahLst/>
              <a:cxnLst/>
              <a:rect l="l" t="t" r="r" b="b"/>
              <a:pathLst>
                <a:path w="2845" h="2529" extrusionOk="0">
                  <a:moveTo>
                    <a:pt x="301" y="1"/>
                  </a:moveTo>
                  <a:cubicBezTo>
                    <a:pt x="127" y="1"/>
                    <a:pt x="0" y="33"/>
                    <a:pt x="0" y="33"/>
                  </a:cubicBezTo>
                  <a:cubicBezTo>
                    <a:pt x="293" y="893"/>
                    <a:pt x="1323" y="1980"/>
                    <a:pt x="2845" y="2528"/>
                  </a:cubicBezTo>
                  <a:cubicBezTo>
                    <a:pt x="2845" y="2528"/>
                    <a:pt x="1607" y="1602"/>
                    <a:pt x="1181" y="553"/>
                  </a:cubicBezTo>
                  <a:cubicBezTo>
                    <a:pt x="999" y="89"/>
                    <a:pt x="587" y="1"/>
                    <a:pt x="301" y="1"/>
                  </a:cubicBezTo>
                  <a:close/>
                </a:path>
              </a:pathLst>
            </a:custGeom>
            <a:solidFill>
              <a:srgbClr val="EFE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3"/>
            <p:cNvSpPr/>
            <p:nvPr/>
          </p:nvSpPr>
          <p:spPr>
            <a:xfrm flipH="1">
              <a:off x="5461485" y="3128001"/>
              <a:ext cx="495994" cy="444941"/>
            </a:xfrm>
            <a:custGeom>
              <a:avLst/>
              <a:gdLst/>
              <a:ahLst/>
              <a:cxnLst/>
              <a:rect l="l" t="t" r="r" b="b"/>
              <a:pathLst>
                <a:path w="2798" h="2510" extrusionOk="0">
                  <a:moveTo>
                    <a:pt x="301" y="0"/>
                  </a:moveTo>
                  <a:cubicBezTo>
                    <a:pt x="127" y="0"/>
                    <a:pt x="0" y="34"/>
                    <a:pt x="0" y="34"/>
                  </a:cubicBezTo>
                  <a:cubicBezTo>
                    <a:pt x="293" y="884"/>
                    <a:pt x="1314" y="1952"/>
                    <a:pt x="2798" y="2510"/>
                  </a:cubicBezTo>
                  <a:cubicBezTo>
                    <a:pt x="1711" y="1933"/>
                    <a:pt x="964" y="1054"/>
                    <a:pt x="718" y="365"/>
                  </a:cubicBezTo>
                  <a:cubicBezTo>
                    <a:pt x="718" y="365"/>
                    <a:pt x="860" y="327"/>
                    <a:pt x="1049" y="327"/>
                  </a:cubicBezTo>
                  <a:cubicBezTo>
                    <a:pt x="840" y="58"/>
                    <a:pt x="530" y="0"/>
                    <a:pt x="301" y="0"/>
                  </a:cubicBezTo>
                  <a:close/>
                </a:path>
              </a:pathLst>
            </a:custGeom>
            <a:solidFill>
              <a:srgbClr val="E5C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3"/>
            <p:cNvSpPr/>
            <p:nvPr/>
          </p:nvSpPr>
          <p:spPr>
            <a:xfrm flipH="1">
              <a:off x="5741213" y="2198410"/>
              <a:ext cx="730697" cy="1141780"/>
            </a:xfrm>
            <a:custGeom>
              <a:avLst/>
              <a:gdLst/>
              <a:ahLst/>
              <a:cxnLst/>
              <a:rect l="l" t="t" r="r" b="b"/>
              <a:pathLst>
                <a:path w="4122" h="6441" extrusionOk="0">
                  <a:moveTo>
                    <a:pt x="2648" y="1"/>
                  </a:moveTo>
                  <a:cubicBezTo>
                    <a:pt x="2431" y="1"/>
                    <a:pt x="2163" y="61"/>
                    <a:pt x="2004" y="61"/>
                  </a:cubicBezTo>
                  <a:cubicBezTo>
                    <a:pt x="1831" y="61"/>
                    <a:pt x="1629" y="5"/>
                    <a:pt x="1449" y="5"/>
                  </a:cubicBezTo>
                  <a:cubicBezTo>
                    <a:pt x="1374" y="5"/>
                    <a:pt x="1303" y="14"/>
                    <a:pt x="1239" y="42"/>
                  </a:cubicBezTo>
                  <a:cubicBezTo>
                    <a:pt x="823" y="203"/>
                    <a:pt x="1" y="2046"/>
                    <a:pt x="275" y="3794"/>
                  </a:cubicBezTo>
                  <a:cubicBezTo>
                    <a:pt x="275" y="3794"/>
                    <a:pt x="1267" y="5769"/>
                    <a:pt x="2448" y="6440"/>
                  </a:cubicBezTo>
                  <a:lnTo>
                    <a:pt x="4008" y="6280"/>
                  </a:lnTo>
                  <a:cubicBezTo>
                    <a:pt x="4008" y="6280"/>
                    <a:pt x="3753" y="3870"/>
                    <a:pt x="3961" y="3227"/>
                  </a:cubicBezTo>
                  <a:cubicBezTo>
                    <a:pt x="4121" y="2773"/>
                    <a:pt x="3280" y="108"/>
                    <a:pt x="2798" y="14"/>
                  </a:cubicBezTo>
                  <a:cubicBezTo>
                    <a:pt x="2753" y="4"/>
                    <a:pt x="2702" y="1"/>
                    <a:pt x="2648" y="1"/>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3"/>
            <p:cNvSpPr/>
            <p:nvPr/>
          </p:nvSpPr>
          <p:spPr>
            <a:xfrm flipH="1">
              <a:off x="5744581" y="2198410"/>
              <a:ext cx="524535" cy="1115013"/>
            </a:xfrm>
            <a:custGeom>
              <a:avLst/>
              <a:gdLst/>
              <a:ahLst/>
              <a:cxnLst/>
              <a:rect l="l" t="t" r="r" b="b"/>
              <a:pathLst>
                <a:path w="2959" h="6290" extrusionOk="0">
                  <a:moveTo>
                    <a:pt x="1489" y="1"/>
                  </a:moveTo>
                  <a:cubicBezTo>
                    <a:pt x="1277" y="1"/>
                    <a:pt x="1010" y="61"/>
                    <a:pt x="851" y="61"/>
                  </a:cubicBezTo>
                  <a:cubicBezTo>
                    <a:pt x="671" y="61"/>
                    <a:pt x="472" y="5"/>
                    <a:pt x="291" y="5"/>
                  </a:cubicBezTo>
                  <a:cubicBezTo>
                    <a:pt x="215" y="5"/>
                    <a:pt x="143" y="14"/>
                    <a:pt x="76" y="42"/>
                  </a:cubicBezTo>
                  <a:cubicBezTo>
                    <a:pt x="57" y="52"/>
                    <a:pt x="19" y="61"/>
                    <a:pt x="0" y="99"/>
                  </a:cubicBezTo>
                  <a:cubicBezTo>
                    <a:pt x="57" y="77"/>
                    <a:pt x="118" y="69"/>
                    <a:pt x="181" y="69"/>
                  </a:cubicBezTo>
                  <a:cubicBezTo>
                    <a:pt x="353" y="69"/>
                    <a:pt x="542" y="128"/>
                    <a:pt x="711" y="128"/>
                  </a:cubicBezTo>
                  <a:cubicBezTo>
                    <a:pt x="720" y="128"/>
                    <a:pt x="729" y="128"/>
                    <a:pt x="737" y="127"/>
                  </a:cubicBezTo>
                  <a:cubicBezTo>
                    <a:pt x="904" y="127"/>
                    <a:pt x="1167" y="67"/>
                    <a:pt x="1382" y="67"/>
                  </a:cubicBezTo>
                  <a:cubicBezTo>
                    <a:pt x="1435" y="67"/>
                    <a:pt x="1486" y="71"/>
                    <a:pt x="1531" y="80"/>
                  </a:cubicBezTo>
                  <a:cubicBezTo>
                    <a:pt x="2013" y="184"/>
                    <a:pt x="2722" y="2755"/>
                    <a:pt x="2571" y="3218"/>
                  </a:cubicBezTo>
                  <a:cubicBezTo>
                    <a:pt x="2382" y="3794"/>
                    <a:pt x="2713" y="5949"/>
                    <a:pt x="2750" y="6289"/>
                  </a:cubicBezTo>
                  <a:lnTo>
                    <a:pt x="2864" y="6034"/>
                  </a:lnTo>
                  <a:cubicBezTo>
                    <a:pt x="2864" y="6034"/>
                    <a:pt x="2609" y="3870"/>
                    <a:pt x="2807" y="3227"/>
                  </a:cubicBezTo>
                  <a:cubicBezTo>
                    <a:pt x="2958" y="2773"/>
                    <a:pt x="2127" y="108"/>
                    <a:pt x="1635" y="14"/>
                  </a:cubicBezTo>
                  <a:cubicBezTo>
                    <a:pt x="1592" y="4"/>
                    <a:pt x="1542" y="1"/>
                    <a:pt x="1489" y="1"/>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3"/>
            <p:cNvSpPr/>
            <p:nvPr/>
          </p:nvSpPr>
          <p:spPr>
            <a:xfrm flipH="1">
              <a:off x="5979106" y="2212414"/>
              <a:ext cx="487663" cy="1127776"/>
            </a:xfrm>
            <a:custGeom>
              <a:avLst/>
              <a:gdLst/>
              <a:ahLst/>
              <a:cxnLst/>
              <a:rect l="l" t="t" r="r" b="b"/>
              <a:pathLst>
                <a:path w="2751" h="6362" extrusionOk="0">
                  <a:moveTo>
                    <a:pt x="1134" y="1"/>
                  </a:moveTo>
                  <a:cubicBezTo>
                    <a:pt x="709" y="313"/>
                    <a:pt x="0" y="2061"/>
                    <a:pt x="246" y="3715"/>
                  </a:cubicBezTo>
                  <a:cubicBezTo>
                    <a:pt x="246" y="3715"/>
                    <a:pt x="1238" y="5690"/>
                    <a:pt x="2419" y="6361"/>
                  </a:cubicBezTo>
                  <a:lnTo>
                    <a:pt x="2750" y="6314"/>
                  </a:lnTo>
                  <a:cubicBezTo>
                    <a:pt x="2334" y="5416"/>
                    <a:pt x="2306" y="3526"/>
                    <a:pt x="2306" y="3526"/>
                  </a:cubicBezTo>
                  <a:cubicBezTo>
                    <a:pt x="974" y="3044"/>
                    <a:pt x="681" y="965"/>
                    <a:pt x="1134"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3"/>
            <p:cNvSpPr/>
            <p:nvPr/>
          </p:nvSpPr>
          <p:spPr>
            <a:xfrm flipH="1">
              <a:off x="4798150" y="2768680"/>
              <a:ext cx="1281644" cy="1122635"/>
            </a:xfrm>
            <a:custGeom>
              <a:avLst/>
              <a:gdLst/>
              <a:ahLst/>
              <a:cxnLst/>
              <a:rect l="l" t="t" r="r" b="b"/>
              <a:pathLst>
                <a:path w="7230" h="6333" extrusionOk="0">
                  <a:moveTo>
                    <a:pt x="6502" y="1"/>
                  </a:moveTo>
                  <a:cubicBezTo>
                    <a:pt x="6502" y="1"/>
                    <a:pt x="5661" y="1380"/>
                    <a:pt x="5850" y="2647"/>
                  </a:cubicBezTo>
                  <a:cubicBezTo>
                    <a:pt x="6096" y="4376"/>
                    <a:pt x="4952" y="5624"/>
                    <a:pt x="4348" y="5624"/>
                  </a:cubicBezTo>
                  <a:cubicBezTo>
                    <a:pt x="3488" y="5624"/>
                    <a:pt x="1843" y="5009"/>
                    <a:pt x="1815" y="2817"/>
                  </a:cubicBezTo>
                  <a:lnTo>
                    <a:pt x="0" y="2930"/>
                  </a:lnTo>
                  <a:cubicBezTo>
                    <a:pt x="303" y="3488"/>
                    <a:pt x="1541" y="6153"/>
                    <a:pt x="4348" y="6332"/>
                  </a:cubicBezTo>
                  <a:cubicBezTo>
                    <a:pt x="5671" y="6332"/>
                    <a:pt x="6833" y="4187"/>
                    <a:pt x="6616" y="2911"/>
                  </a:cubicBezTo>
                  <a:cubicBezTo>
                    <a:pt x="6455" y="1891"/>
                    <a:pt x="7230" y="473"/>
                    <a:pt x="7230" y="473"/>
                  </a:cubicBezTo>
                  <a:cubicBezTo>
                    <a:pt x="7230" y="473"/>
                    <a:pt x="6937" y="57"/>
                    <a:pt x="6502" y="1"/>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3"/>
            <p:cNvSpPr/>
            <p:nvPr/>
          </p:nvSpPr>
          <p:spPr>
            <a:xfrm flipH="1">
              <a:off x="5444645" y="3246239"/>
              <a:ext cx="341949" cy="495994"/>
            </a:xfrm>
            <a:custGeom>
              <a:avLst/>
              <a:gdLst/>
              <a:ahLst/>
              <a:cxnLst/>
              <a:rect l="l" t="t" r="r" b="b"/>
              <a:pathLst>
                <a:path w="1929" h="2798" extrusionOk="0">
                  <a:moveTo>
                    <a:pt x="85" y="0"/>
                  </a:moveTo>
                  <a:lnTo>
                    <a:pt x="0" y="132"/>
                  </a:lnTo>
                  <a:cubicBezTo>
                    <a:pt x="47" y="1833"/>
                    <a:pt x="1077" y="2580"/>
                    <a:pt x="1928" y="2797"/>
                  </a:cubicBezTo>
                  <a:cubicBezTo>
                    <a:pt x="1106" y="2514"/>
                    <a:pt x="180" y="1758"/>
                    <a:pt x="161" y="123"/>
                  </a:cubicBezTo>
                  <a:lnTo>
                    <a:pt x="85" y="0"/>
                  </a:ln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3"/>
            <p:cNvSpPr/>
            <p:nvPr/>
          </p:nvSpPr>
          <p:spPr>
            <a:xfrm flipH="1">
              <a:off x="4798150" y="2773643"/>
              <a:ext cx="698611" cy="1122635"/>
            </a:xfrm>
            <a:custGeom>
              <a:avLst/>
              <a:gdLst/>
              <a:ahLst/>
              <a:cxnLst/>
              <a:rect l="l" t="t" r="r" b="b"/>
              <a:pathLst>
                <a:path w="3941" h="6333" extrusionOk="0">
                  <a:moveTo>
                    <a:pt x="3270" y="1"/>
                  </a:moveTo>
                  <a:cubicBezTo>
                    <a:pt x="3591" y="124"/>
                    <a:pt x="3790" y="426"/>
                    <a:pt x="3790" y="426"/>
                  </a:cubicBezTo>
                  <a:cubicBezTo>
                    <a:pt x="3790" y="426"/>
                    <a:pt x="3015" y="1853"/>
                    <a:pt x="3175" y="2855"/>
                  </a:cubicBezTo>
                  <a:cubicBezTo>
                    <a:pt x="3374" y="4131"/>
                    <a:pt x="2221" y="6286"/>
                    <a:pt x="907" y="6286"/>
                  </a:cubicBezTo>
                  <a:cubicBezTo>
                    <a:pt x="586" y="6257"/>
                    <a:pt x="284" y="6210"/>
                    <a:pt x="0" y="6125"/>
                  </a:cubicBezTo>
                  <a:lnTo>
                    <a:pt x="0" y="6125"/>
                  </a:lnTo>
                  <a:cubicBezTo>
                    <a:pt x="331" y="6238"/>
                    <a:pt x="671" y="6304"/>
                    <a:pt x="1059" y="6333"/>
                  </a:cubicBezTo>
                  <a:cubicBezTo>
                    <a:pt x="2382" y="6333"/>
                    <a:pt x="3544" y="4178"/>
                    <a:pt x="3327" y="2902"/>
                  </a:cubicBezTo>
                  <a:cubicBezTo>
                    <a:pt x="3166" y="1872"/>
                    <a:pt x="3941" y="455"/>
                    <a:pt x="3941" y="455"/>
                  </a:cubicBezTo>
                  <a:cubicBezTo>
                    <a:pt x="3941" y="455"/>
                    <a:pt x="3686" y="77"/>
                    <a:pt x="3270" y="1"/>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3"/>
            <p:cNvSpPr/>
            <p:nvPr/>
          </p:nvSpPr>
          <p:spPr>
            <a:xfrm flipH="1">
              <a:off x="4906992" y="2768680"/>
              <a:ext cx="243034" cy="889706"/>
            </a:xfrm>
            <a:custGeom>
              <a:avLst/>
              <a:gdLst/>
              <a:ahLst/>
              <a:cxnLst/>
              <a:rect l="l" t="t" r="r" b="b"/>
              <a:pathLst>
                <a:path w="1371" h="5019" extrusionOk="0">
                  <a:moveTo>
                    <a:pt x="1257" y="1"/>
                  </a:moveTo>
                  <a:cubicBezTo>
                    <a:pt x="1257" y="1"/>
                    <a:pt x="416" y="1380"/>
                    <a:pt x="605" y="2647"/>
                  </a:cubicBezTo>
                  <a:cubicBezTo>
                    <a:pt x="737" y="3649"/>
                    <a:pt x="416" y="4490"/>
                    <a:pt x="0" y="5019"/>
                  </a:cubicBezTo>
                  <a:cubicBezTo>
                    <a:pt x="548" y="4565"/>
                    <a:pt x="1078" y="3573"/>
                    <a:pt x="898" y="2325"/>
                  </a:cubicBezTo>
                  <a:cubicBezTo>
                    <a:pt x="785" y="1456"/>
                    <a:pt x="1134" y="520"/>
                    <a:pt x="1371" y="29"/>
                  </a:cubicBezTo>
                  <a:cubicBezTo>
                    <a:pt x="1342" y="10"/>
                    <a:pt x="1295" y="1"/>
                    <a:pt x="1257"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3"/>
            <p:cNvSpPr/>
            <p:nvPr/>
          </p:nvSpPr>
          <p:spPr>
            <a:xfrm flipH="1">
              <a:off x="5057670" y="3284706"/>
              <a:ext cx="1033824" cy="608205"/>
            </a:xfrm>
            <a:custGeom>
              <a:avLst/>
              <a:gdLst/>
              <a:ahLst/>
              <a:cxnLst/>
              <a:rect l="l" t="t" r="r" b="b"/>
              <a:pathLst>
                <a:path w="5832" h="3431" extrusionOk="0">
                  <a:moveTo>
                    <a:pt x="520" y="0"/>
                  </a:moveTo>
                  <a:lnTo>
                    <a:pt x="0" y="10"/>
                  </a:lnTo>
                  <a:cubicBezTo>
                    <a:pt x="293" y="567"/>
                    <a:pt x="1522" y="3431"/>
                    <a:pt x="4414" y="3431"/>
                  </a:cubicBezTo>
                  <a:cubicBezTo>
                    <a:pt x="4933" y="3431"/>
                    <a:pt x="5434" y="3091"/>
                    <a:pt x="5831" y="2609"/>
                  </a:cubicBezTo>
                  <a:lnTo>
                    <a:pt x="5831" y="2609"/>
                  </a:lnTo>
                  <a:cubicBezTo>
                    <a:pt x="5481" y="2930"/>
                    <a:pt x="5103" y="3119"/>
                    <a:pt x="4716" y="3119"/>
                  </a:cubicBezTo>
                  <a:cubicBezTo>
                    <a:pt x="2164" y="3119"/>
                    <a:pt x="964" y="908"/>
                    <a:pt x="520" y="0"/>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059" y="1985"/>
                    <a:pt x="974" y="851"/>
                  </a:cubicBezTo>
                  <a:cubicBezTo>
                    <a:pt x="908" y="48"/>
                    <a:pt x="1" y="1"/>
                    <a:pt x="1" y="1"/>
                  </a:cubicBezTo>
                  <a:close/>
                </a:path>
              </a:pathLst>
            </a:custGeom>
            <a:solidFill>
              <a:srgbClr val="EFE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986" y="3223"/>
                    <a:pt x="1967" y="3205"/>
                  </a:cubicBezTo>
                  <a:cubicBezTo>
                    <a:pt x="1003" y="2222"/>
                    <a:pt x="530" y="1003"/>
                    <a:pt x="540" y="161"/>
                  </a:cubicBezTo>
                  <a:cubicBezTo>
                    <a:pt x="285" y="10"/>
                    <a:pt x="1" y="1"/>
                    <a:pt x="1" y="1"/>
                  </a:cubicBezTo>
                  <a:close/>
                </a:path>
              </a:pathLst>
            </a:custGeom>
            <a:solidFill>
              <a:srgbClr val="E5C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3"/>
            <p:cNvSpPr/>
            <p:nvPr/>
          </p:nvSpPr>
          <p:spPr>
            <a:xfrm flipH="1">
              <a:off x="5966029" y="99955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cubicBezTo>
                    <a:pt x="4444" y="2"/>
                    <a:pt x="4462" y="4"/>
                    <a:pt x="4480" y="10"/>
                  </a:cubicBezTo>
                  <a:cubicBezTo>
                    <a:pt x="3781" y="341"/>
                    <a:pt x="3138" y="587"/>
                    <a:pt x="2363" y="728"/>
                  </a:cubicBezTo>
                  <a:cubicBezTo>
                    <a:pt x="1654" y="861"/>
                    <a:pt x="917" y="974"/>
                    <a:pt x="237" y="1135"/>
                  </a:cubicBezTo>
                  <a:cubicBezTo>
                    <a:pt x="378" y="1163"/>
                    <a:pt x="511" y="1163"/>
                    <a:pt x="605" y="1277"/>
                  </a:cubicBezTo>
                  <a:cubicBezTo>
                    <a:pt x="444" y="1428"/>
                    <a:pt x="218" y="1418"/>
                    <a:pt x="0" y="1475"/>
                  </a:cubicBezTo>
                  <a:cubicBezTo>
                    <a:pt x="29" y="1768"/>
                    <a:pt x="832" y="1664"/>
                    <a:pt x="1068" y="1702"/>
                  </a:cubicBezTo>
                  <a:cubicBezTo>
                    <a:pt x="1342" y="1730"/>
                    <a:pt x="1597" y="1806"/>
                    <a:pt x="1824" y="1919"/>
                  </a:cubicBezTo>
                  <a:cubicBezTo>
                    <a:pt x="1654" y="2099"/>
                    <a:pt x="1295"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4"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9"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6"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97" y="2392"/>
                  </a:cubicBezTo>
                  <a:cubicBezTo>
                    <a:pt x="13165" y="2316"/>
                    <a:pt x="12986" y="2297"/>
                    <a:pt x="12825" y="2297"/>
                  </a:cubicBezTo>
                  <a:cubicBezTo>
                    <a:pt x="12922" y="2291"/>
                    <a:pt x="13021" y="2291"/>
                    <a:pt x="13120" y="2291"/>
                  </a:cubicBezTo>
                  <a:cubicBezTo>
                    <a:pt x="13316" y="2291"/>
                    <a:pt x="13512" y="2291"/>
                    <a:pt x="13694" y="2241"/>
                  </a:cubicBezTo>
                  <a:cubicBezTo>
                    <a:pt x="14323" y="2082"/>
                    <a:pt x="14382" y="2056"/>
                    <a:pt x="14186" y="2056"/>
                  </a:cubicBezTo>
                  <a:cubicBezTo>
                    <a:pt x="14092" y="2056"/>
                    <a:pt x="13941" y="2062"/>
                    <a:pt x="13766" y="2062"/>
                  </a:cubicBezTo>
                  <a:cubicBezTo>
                    <a:pt x="13651" y="2062"/>
                    <a:pt x="13527" y="2060"/>
                    <a:pt x="13401" y="2052"/>
                  </a:cubicBezTo>
                  <a:cubicBezTo>
                    <a:pt x="13260" y="1853"/>
                    <a:pt x="12749" y="2004"/>
                    <a:pt x="12693" y="1730"/>
                  </a:cubicBezTo>
                  <a:cubicBezTo>
                    <a:pt x="12536" y="1724"/>
                    <a:pt x="12377" y="1721"/>
                    <a:pt x="12218" y="1721"/>
                  </a:cubicBezTo>
                  <a:cubicBezTo>
                    <a:pt x="11436" y="1721"/>
                    <a:pt x="10630" y="1790"/>
                    <a:pt x="9876" y="1853"/>
                  </a:cubicBezTo>
                  <a:cubicBezTo>
                    <a:pt x="9290" y="1900"/>
                    <a:pt x="8695" y="2165"/>
                    <a:pt x="8118" y="2184"/>
                  </a:cubicBezTo>
                  <a:cubicBezTo>
                    <a:pt x="8101" y="2184"/>
                    <a:pt x="8085" y="2184"/>
                    <a:pt x="8068" y="2184"/>
                  </a:cubicBezTo>
                  <a:cubicBezTo>
                    <a:pt x="7728" y="2184"/>
                    <a:pt x="7375" y="2106"/>
                    <a:pt x="7035" y="2106"/>
                  </a:cubicBezTo>
                  <a:cubicBezTo>
                    <a:pt x="7002" y="2106"/>
                    <a:pt x="6969" y="2107"/>
                    <a:pt x="6937" y="2108"/>
                  </a:cubicBezTo>
                  <a:cubicBezTo>
                    <a:pt x="7088" y="2089"/>
                    <a:pt x="7249" y="2061"/>
                    <a:pt x="7296" y="1919"/>
                  </a:cubicBezTo>
                  <a:cubicBezTo>
                    <a:pt x="6793" y="1845"/>
                    <a:pt x="6354" y="1754"/>
                    <a:pt x="5879" y="1754"/>
                  </a:cubicBezTo>
                  <a:cubicBezTo>
                    <a:pt x="5747" y="1754"/>
                    <a:pt x="5612" y="1761"/>
                    <a:pt x="5472" y="1777"/>
                  </a:cubicBezTo>
                  <a:cubicBezTo>
                    <a:pt x="5453" y="1655"/>
                    <a:pt x="5557" y="1588"/>
                    <a:pt x="5690" y="1588"/>
                  </a:cubicBezTo>
                  <a:cubicBezTo>
                    <a:pt x="5378" y="1541"/>
                    <a:pt x="5141" y="1324"/>
                    <a:pt x="4839" y="1258"/>
                  </a:cubicBezTo>
                  <a:cubicBezTo>
                    <a:pt x="5236" y="1192"/>
                    <a:pt x="5661" y="1106"/>
                    <a:pt x="5812" y="662"/>
                  </a:cubicBezTo>
                  <a:cubicBezTo>
                    <a:pt x="5605"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3"/>
            <p:cNvSpPr/>
            <p:nvPr/>
          </p:nvSpPr>
          <p:spPr>
            <a:xfrm flipH="1">
              <a:off x="7600749" y="4148176"/>
              <a:ext cx="332022" cy="393179"/>
            </a:xfrm>
            <a:custGeom>
              <a:avLst/>
              <a:gdLst/>
              <a:ahLst/>
              <a:cxnLst/>
              <a:rect l="l" t="t" r="r" b="b"/>
              <a:pathLst>
                <a:path w="1873" h="2218" extrusionOk="0">
                  <a:moveTo>
                    <a:pt x="519" y="0"/>
                  </a:moveTo>
                  <a:cubicBezTo>
                    <a:pt x="501" y="0"/>
                    <a:pt x="482" y="2"/>
                    <a:pt x="464" y="6"/>
                  </a:cubicBezTo>
                  <a:cubicBezTo>
                    <a:pt x="1" y="91"/>
                    <a:pt x="143" y="2217"/>
                    <a:pt x="143" y="2217"/>
                  </a:cubicBezTo>
                  <a:lnTo>
                    <a:pt x="1872" y="2217"/>
                  </a:lnTo>
                  <a:cubicBezTo>
                    <a:pt x="1872" y="2217"/>
                    <a:pt x="1175" y="0"/>
                    <a:pt x="519"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3"/>
            <p:cNvSpPr/>
            <p:nvPr/>
          </p:nvSpPr>
          <p:spPr>
            <a:xfrm flipH="1">
              <a:off x="6696153" y="4272618"/>
              <a:ext cx="330249" cy="268738"/>
            </a:xfrm>
            <a:custGeom>
              <a:avLst/>
              <a:gdLst/>
              <a:ahLst/>
              <a:cxnLst/>
              <a:rect l="l" t="t" r="r" b="b"/>
              <a:pathLst>
                <a:path w="1863" h="1516" extrusionOk="0">
                  <a:moveTo>
                    <a:pt x="638" y="1"/>
                  </a:moveTo>
                  <a:cubicBezTo>
                    <a:pt x="624" y="1"/>
                    <a:pt x="610" y="1"/>
                    <a:pt x="596" y="3"/>
                  </a:cubicBezTo>
                  <a:cubicBezTo>
                    <a:pt x="1" y="79"/>
                    <a:pt x="360" y="1515"/>
                    <a:pt x="360" y="1515"/>
                  </a:cubicBezTo>
                  <a:lnTo>
                    <a:pt x="1862" y="1515"/>
                  </a:lnTo>
                  <a:cubicBezTo>
                    <a:pt x="1862" y="1515"/>
                    <a:pt x="1231" y="1"/>
                    <a:pt x="638" y="1"/>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3"/>
            <p:cNvSpPr/>
            <p:nvPr/>
          </p:nvSpPr>
          <p:spPr>
            <a:xfrm flipH="1">
              <a:off x="6160096" y="2835510"/>
              <a:ext cx="45380" cy="67539"/>
            </a:xfrm>
            <a:custGeom>
              <a:avLst/>
              <a:gdLst/>
              <a:ahLst/>
              <a:cxnLst/>
              <a:rect l="l" t="t" r="r" b="b"/>
              <a:pathLst>
                <a:path w="256" h="381" extrusionOk="0">
                  <a:moveTo>
                    <a:pt x="104" y="1"/>
                  </a:moveTo>
                  <a:cubicBezTo>
                    <a:pt x="101" y="1"/>
                    <a:pt x="98" y="1"/>
                    <a:pt x="95" y="2"/>
                  </a:cubicBezTo>
                  <a:cubicBezTo>
                    <a:pt x="38" y="11"/>
                    <a:pt x="0" y="96"/>
                    <a:pt x="10" y="200"/>
                  </a:cubicBezTo>
                  <a:cubicBezTo>
                    <a:pt x="28" y="307"/>
                    <a:pt x="79" y="380"/>
                    <a:pt x="133" y="380"/>
                  </a:cubicBezTo>
                  <a:cubicBezTo>
                    <a:pt x="136" y="380"/>
                    <a:pt x="139" y="380"/>
                    <a:pt x="142" y="380"/>
                  </a:cubicBezTo>
                  <a:cubicBezTo>
                    <a:pt x="208" y="380"/>
                    <a:pt x="256" y="285"/>
                    <a:pt x="227" y="181"/>
                  </a:cubicBezTo>
                  <a:cubicBezTo>
                    <a:pt x="218" y="83"/>
                    <a:pt x="158" y="1"/>
                    <a:pt x="104" y="1"/>
                  </a:cubicBezTo>
                  <a:close/>
                </a:path>
              </a:pathLst>
            </a:custGeom>
            <a:solidFill>
              <a:srgbClr val="513C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3"/>
            <p:cNvSpPr/>
            <p:nvPr/>
          </p:nvSpPr>
          <p:spPr>
            <a:xfrm flipH="1">
              <a:off x="6081212" y="3060108"/>
              <a:ext cx="223180" cy="134369"/>
            </a:xfrm>
            <a:custGeom>
              <a:avLst/>
              <a:gdLst/>
              <a:ahLst/>
              <a:cxnLst/>
              <a:rect l="l" t="t" r="r" b="b"/>
              <a:pathLst>
                <a:path w="1259" h="758" extrusionOk="0">
                  <a:moveTo>
                    <a:pt x="171" y="1"/>
                  </a:moveTo>
                  <a:cubicBezTo>
                    <a:pt x="1" y="1"/>
                    <a:pt x="171" y="209"/>
                    <a:pt x="265" y="228"/>
                  </a:cubicBezTo>
                  <a:cubicBezTo>
                    <a:pt x="862" y="273"/>
                    <a:pt x="1234" y="717"/>
                    <a:pt x="1257" y="754"/>
                  </a:cubicBezTo>
                  <a:lnTo>
                    <a:pt x="1257" y="754"/>
                  </a:lnTo>
                  <a:cubicBezTo>
                    <a:pt x="1057" y="189"/>
                    <a:pt x="341" y="1"/>
                    <a:pt x="171" y="1"/>
                  </a:cubicBezTo>
                  <a:close/>
                  <a:moveTo>
                    <a:pt x="1257" y="754"/>
                  </a:moveTo>
                  <a:cubicBezTo>
                    <a:pt x="1257" y="755"/>
                    <a:pt x="1257" y="756"/>
                    <a:pt x="1258" y="757"/>
                  </a:cubicBezTo>
                  <a:cubicBezTo>
                    <a:pt x="1258" y="757"/>
                    <a:pt x="1258" y="756"/>
                    <a:pt x="1257" y="754"/>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3"/>
            <p:cNvSpPr/>
            <p:nvPr/>
          </p:nvSpPr>
          <p:spPr>
            <a:xfrm flipH="1">
              <a:off x="5898804" y="3252797"/>
              <a:ext cx="135787" cy="67184"/>
            </a:xfrm>
            <a:custGeom>
              <a:avLst/>
              <a:gdLst/>
              <a:ahLst/>
              <a:cxnLst/>
              <a:rect l="l" t="t" r="r" b="b"/>
              <a:pathLst>
                <a:path w="766" h="379" extrusionOk="0">
                  <a:moveTo>
                    <a:pt x="766" y="1"/>
                  </a:moveTo>
                  <a:cubicBezTo>
                    <a:pt x="756" y="1"/>
                    <a:pt x="341" y="39"/>
                    <a:pt x="0" y="237"/>
                  </a:cubicBezTo>
                  <a:lnTo>
                    <a:pt x="152" y="379"/>
                  </a:lnTo>
                  <a:cubicBezTo>
                    <a:pt x="152" y="379"/>
                    <a:pt x="388" y="143"/>
                    <a:pt x="766"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3"/>
            <p:cNvSpPr/>
            <p:nvPr/>
          </p:nvSpPr>
          <p:spPr>
            <a:xfrm flipH="1">
              <a:off x="5855019" y="3370149"/>
              <a:ext cx="107601" cy="53712"/>
            </a:xfrm>
            <a:custGeom>
              <a:avLst/>
              <a:gdLst/>
              <a:ahLst/>
              <a:cxnLst/>
              <a:rect l="l" t="t" r="r" b="b"/>
              <a:pathLst>
                <a:path w="607" h="303" extrusionOk="0">
                  <a:moveTo>
                    <a:pt x="606" y="0"/>
                  </a:moveTo>
                  <a:lnTo>
                    <a:pt x="606" y="0"/>
                  </a:lnTo>
                  <a:cubicBezTo>
                    <a:pt x="602" y="2"/>
                    <a:pt x="598" y="3"/>
                    <a:pt x="594" y="5"/>
                  </a:cubicBezTo>
                  <a:lnTo>
                    <a:pt x="594" y="5"/>
                  </a:lnTo>
                  <a:cubicBezTo>
                    <a:pt x="603" y="3"/>
                    <a:pt x="607" y="2"/>
                    <a:pt x="606" y="0"/>
                  </a:cubicBezTo>
                  <a:close/>
                  <a:moveTo>
                    <a:pt x="594" y="5"/>
                  </a:moveTo>
                  <a:lnTo>
                    <a:pt x="594" y="5"/>
                  </a:lnTo>
                  <a:cubicBezTo>
                    <a:pt x="532" y="19"/>
                    <a:pt x="241" y="58"/>
                    <a:pt x="1" y="199"/>
                  </a:cubicBezTo>
                  <a:lnTo>
                    <a:pt x="124" y="303"/>
                  </a:lnTo>
                  <a:cubicBezTo>
                    <a:pt x="124" y="303"/>
                    <a:pt x="308" y="119"/>
                    <a:pt x="594" y="5"/>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3"/>
            <p:cNvSpPr/>
            <p:nvPr/>
          </p:nvSpPr>
          <p:spPr>
            <a:xfrm flipH="1">
              <a:off x="5620671" y="3649877"/>
              <a:ext cx="78884" cy="88988"/>
            </a:xfrm>
            <a:custGeom>
              <a:avLst/>
              <a:gdLst/>
              <a:ahLst/>
              <a:cxnLst/>
              <a:rect l="l" t="t" r="r" b="b"/>
              <a:pathLst>
                <a:path w="445" h="502" extrusionOk="0">
                  <a:moveTo>
                    <a:pt x="445" y="1"/>
                  </a:moveTo>
                  <a:cubicBezTo>
                    <a:pt x="445" y="1"/>
                    <a:pt x="161" y="190"/>
                    <a:pt x="1" y="464"/>
                  </a:cubicBezTo>
                  <a:lnTo>
                    <a:pt x="152" y="501"/>
                  </a:lnTo>
                  <a:cubicBezTo>
                    <a:pt x="152" y="501"/>
                    <a:pt x="237" y="246"/>
                    <a:pt x="445"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3"/>
            <p:cNvSpPr/>
            <p:nvPr/>
          </p:nvSpPr>
          <p:spPr>
            <a:xfrm flipH="1">
              <a:off x="5940639" y="2777011"/>
              <a:ext cx="231334" cy="100688"/>
            </a:xfrm>
            <a:custGeom>
              <a:avLst/>
              <a:gdLst/>
              <a:ahLst/>
              <a:cxnLst/>
              <a:rect l="l" t="t" r="r" b="b"/>
              <a:pathLst>
                <a:path w="1305" h="568" extrusionOk="0">
                  <a:moveTo>
                    <a:pt x="0" y="1"/>
                  </a:moveTo>
                  <a:lnTo>
                    <a:pt x="416" y="530"/>
                  </a:lnTo>
                  <a:cubicBezTo>
                    <a:pt x="495" y="557"/>
                    <a:pt x="576" y="568"/>
                    <a:pt x="656" y="568"/>
                  </a:cubicBezTo>
                  <a:cubicBezTo>
                    <a:pt x="994" y="568"/>
                    <a:pt x="1305" y="369"/>
                    <a:pt x="1305" y="369"/>
                  </a:cubicBezTo>
                  <a:lnTo>
                    <a:pt x="1305" y="369"/>
                  </a:lnTo>
                  <a:cubicBezTo>
                    <a:pt x="1200" y="394"/>
                    <a:pt x="1101" y="405"/>
                    <a:pt x="1007" y="405"/>
                  </a:cubicBezTo>
                  <a:cubicBezTo>
                    <a:pt x="531" y="405"/>
                    <a:pt x="190" y="127"/>
                    <a:pt x="0"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3"/>
            <p:cNvSpPr/>
            <p:nvPr/>
          </p:nvSpPr>
          <p:spPr>
            <a:xfrm flipH="1">
              <a:off x="6838499" y="4008312"/>
              <a:ext cx="201376" cy="168227"/>
            </a:xfrm>
            <a:custGeom>
              <a:avLst/>
              <a:gdLst/>
              <a:ahLst/>
              <a:cxnLst/>
              <a:rect l="l" t="t" r="r" b="b"/>
              <a:pathLst>
                <a:path w="1136" h="949" extrusionOk="0">
                  <a:moveTo>
                    <a:pt x="1135" y="1"/>
                  </a:moveTo>
                  <a:cubicBezTo>
                    <a:pt x="1114" y="1"/>
                    <a:pt x="732" y="869"/>
                    <a:pt x="191" y="869"/>
                  </a:cubicBezTo>
                  <a:cubicBezTo>
                    <a:pt x="130" y="869"/>
                    <a:pt x="66" y="858"/>
                    <a:pt x="1" y="833"/>
                  </a:cubicBezTo>
                  <a:lnTo>
                    <a:pt x="1" y="833"/>
                  </a:lnTo>
                  <a:lnTo>
                    <a:pt x="10" y="908"/>
                  </a:lnTo>
                  <a:cubicBezTo>
                    <a:pt x="10" y="908"/>
                    <a:pt x="92" y="948"/>
                    <a:pt x="217" y="948"/>
                  </a:cubicBezTo>
                  <a:cubicBezTo>
                    <a:pt x="451" y="948"/>
                    <a:pt x="839" y="808"/>
                    <a:pt x="1135" y="1"/>
                  </a:cubicBezTo>
                  <a:cubicBezTo>
                    <a:pt x="1135" y="1"/>
                    <a:pt x="1135" y="1"/>
                    <a:pt x="1135"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3"/>
            <p:cNvSpPr/>
            <p:nvPr/>
          </p:nvSpPr>
          <p:spPr>
            <a:xfrm flipH="1">
              <a:off x="6813504" y="3889542"/>
              <a:ext cx="232929" cy="258633"/>
            </a:xfrm>
            <a:custGeom>
              <a:avLst/>
              <a:gdLst/>
              <a:ahLst/>
              <a:cxnLst/>
              <a:rect l="l" t="t" r="r" b="b"/>
              <a:pathLst>
                <a:path w="1314" h="1459" extrusionOk="0">
                  <a:moveTo>
                    <a:pt x="1314" y="0"/>
                  </a:moveTo>
                  <a:cubicBezTo>
                    <a:pt x="1310" y="0"/>
                    <a:pt x="649" y="1390"/>
                    <a:pt x="125" y="1390"/>
                  </a:cubicBezTo>
                  <a:cubicBezTo>
                    <a:pt x="82" y="1390"/>
                    <a:pt x="41" y="1381"/>
                    <a:pt x="0" y="1361"/>
                  </a:cubicBezTo>
                  <a:lnTo>
                    <a:pt x="0" y="1361"/>
                  </a:lnTo>
                  <a:lnTo>
                    <a:pt x="10" y="1427"/>
                  </a:lnTo>
                  <a:cubicBezTo>
                    <a:pt x="10" y="1427"/>
                    <a:pt x="57" y="1458"/>
                    <a:pt x="142" y="1458"/>
                  </a:cubicBezTo>
                  <a:cubicBezTo>
                    <a:pt x="350" y="1458"/>
                    <a:pt x="785" y="1273"/>
                    <a:pt x="1314" y="0"/>
                  </a:cubicBezTo>
                  <a:cubicBezTo>
                    <a:pt x="1314" y="0"/>
                    <a:pt x="1314" y="0"/>
                    <a:pt x="1314"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3"/>
            <p:cNvSpPr/>
            <p:nvPr/>
          </p:nvSpPr>
          <p:spPr>
            <a:xfrm flipH="1">
              <a:off x="7811875" y="4172639"/>
              <a:ext cx="124619" cy="336808"/>
            </a:xfrm>
            <a:custGeom>
              <a:avLst/>
              <a:gdLst/>
              <a:ahLst/>
              <a:cxnLst/>
              <a:rect l="l" t="t" r="r" b="b"/>
              <a:pathLst>
                <a:path w="703" h="1900" extrusionOk="0">
                  <a:moveTo>
                    <a:pt x="663" y="0"/>
                  </a:moveTo>
                  <a:cubicBezTo>
                    <a:pt x="627" y="0"/>
                    <a:pt x="1" y="27"/>
                    <a:pt x="258" y="1900"/>
                  </a:cubicBezTo>
                  <a:cubicBezTo>
                    <a:pt x="268" y="1890"/>
                    <a:pt x="107" y="95"/>
                    <a:pt x="702" y="47"/>
                  </a:cubicBezTo>
                  <a:lnTo>
                    <a:pt x="664" y="0"/>
                  </a:lnTo>
                  <a:cubicBezTo>
                    <a:pt x="664" y="0"/>
                    <a:pt x="664" y="0"/>
                    <a:pt x="663"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3"/>
            <p:cNvSpPr/>
            <p:nvPr/>
          </p:nvSpPr>
          <p:spPr>
            <a:xfrm flipH="1">
              <a:off x="7448299" y="2845791"/>
              <a:ext cx="274942" cy="224598"/>
            </a:xfrm>
            <a:custGeom>
              <a:avLst/>
              <a:gdLst/>
              <a:ahLst/>
              <a:cxnLst/>
              <a:rect l="l" t="t" r="r" b="b"/>
              <a:pathLst>
                <a:path w="1551" h="1267" extrusionOk="0">
                  <a:moveTo>
                    <a:pt x="0" y="0"/>
                  </a:moveTo>
                  <a:cubicBezTo>
                    <a:pt x="0" y="1"/>
                    <a:pt x="378" y="1134"/>
                    <a:pt x="1550" y="1267"/>
                  </a:cubicBezTo>
                  <a:cubicBezTo>
                    <a:pt x="1550" y="1267"/>
                    <a:pt x="520" y="879"/>
                    <a:pt x="0"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3"/>
            <p:cNvSpPr/>
            <p:nvPr/>
          </p:nvSpPr>
          <p:spPr>
            <a:xfrm flipH="1">
              <a:off x="7230615" y="2934602"/>
              <a:ext cx="333617" cy="129583"/>
            </a:xfrm>
            <a:custGeom>
              <a:avLst/>
              <a:gdLst/>
              <a:ahLst/>
              <a:cxnLst/>
              <a:rect l="l" t="t" r="r" b="b"/>
              <a:pathLst>
                <a:path w="1882" h="731" extrusionOk="0">
                  <a:moveTo>
                    <a:pt x="1" y="0"/>
                  </a:moveTo>
                  <a:lnTo>
                    <a:pt x="1" y="0"/>
                  </a:lnTo>
                  <a:cubicBezTo>
                    <a:pt x="1" y="0"/>
                    <a:pt x="550" y="730"/>
                    <a:pt x="1465" y="730"/>
                  </a:cubicBezTo>
                  <a:cubicBezTo>
                    <a:pt x="1597" y="730"/>
                    <a:pt x="1736" y="715"/>
                    <a:pt x="1882" y="681"/>
                  </a:cubicBezTo>
                  <a:cubicBezTo>
                    <a:pt x="1882" y="681"/>
                    <a:pt x="785" y="662"/>
                    <a:pt x="1" y="0"/>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3"/>
            <p:cNvSpPr/>
            <p:nvPr/>
          </p:nvSpPr>
          <p:spPr>
            <a:xfrm flipH="1">
              <a:off x="6903911" y="2240068"/>
              <a:ext cx="415692" cy="76402"/>
            </a:xfrm>
            <a:custGeom>
              <a:avLst/>
              <a:gdLst/>
              <a:ahLst/>
              <a:cxnLst/>
              <a:rect l="l" t="t" r="r" b="b"/>
              <a:pathLst>
                <a:path w="2345" h="431" extrusionOk="0">
                  <a:moveTo>
                    <a:pt x="1" y="270"/>
                  </a:moveTo>
                  <a:cubicBezTo>
                    <a:pt x="1" y="270"/>
                    <a:pt x="1" y="270"/>
                    <a:pt x="1" y="270"/>
                  </a:cubicBezTo>
                  <a:cubicBezTo>
                    <a:pt x="1" y="270"/>
                    <a:pt x="1" y="270"/>
                    <a:pt x="1" y="270"/>
                  </a:cubicBezTo>
                  <a:close/>
                  <a:moveTo>
                    <a:pt x="1008" y="0"/>
                  </a:moveTo>
                  <a:cubicBezTo>
                    <a:pt x="696" y="0"/>
                    <a:pt x="353" y="71"/>
                    <a:pt x="1" y="270"/>
                  </a:cubicBezTo>
                  <a:lnTo>
                    <a:pt x="1" y="270"/>
                  </a:lnTo>
                  <a:cubicBezTo>
                    <a:pt x="15" y="265"/>
                    <a:pt x="417" y="161"/>
                    <a:pt x="962" y="161"/>
                  </a:cubicBezTo>
                  <a:cubicBezTo>
                    <a:pt x="1376" y="161"/>
                    <a:pt x="1873" y="221"/>
                    <a:pt x="2344" y="431"/>
                  </a:cubicBezTo>
                  <a:cubicBezTo>
                    <a:pt x="2344" y="431"/>
                    <a:pt x="1775" y="0"/>
                    <a:pt x="1008" y="0"/>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3"/>
            <p:cNvSpPr/>
            <p:nvPr/>
          </p:nvSpPr>
          <p:spPr>
            <a:xfrm flipH="1">
              <a:off x="7249051" y="3035113"/>
              <a:ext cx="338581" cy="120896"/>
            </a:xfrm>
            <a:custGeom>
              <a:avLst/>
              <a:gdLst/>
              <a:ahLst/>
              <a:cxnLst/>
              <a:rect l="l" t="t" r="r" b="b"/>
              <a:pathLst>
                <a:path w="1910" h="682" extrusionOk="0">
                  <a:moveTo>
                    <a:pt x="1" y="0"/>
                  </a:moveTo>
                  <a:cubicBezTo>
                    <a:pt x="1" y="0"/>
                    <a:pt x="551" y="682"/>
                    <a:pt x="1429" y="682"/>
                  </a:cubicBezTo>
                  <a:cubicBezTo>
                    <a:pt x="1580" y="682"/>
                    <a:pt x="1741" y="662"/>
                    <a:pt x="1910" y="615"/>
                  </a:cubicBezTo>
                  <a:lnTo>
                    <a:pt x="1910" y="615"/>
                  </a:lnTo>
                  <a:cubicBezTo>
                    <a:pt x="1910" y="615"/>
                    <a:pt x="1906" y="615"/>
                    <a:pt x="1900" y="615"/>
                  </a:cubicBezTo>
                  <a:cubicBezTo>
                    <a:pt x="1788" y="615"/>
                    <a:pt x="777" y="598"/>
                    <a:pt x="1" y="0"/>
                  </a:cubicBezTo>
                  <a:close/>
                </a:path>
              </a:pathLst>
            </a:custGeom>
            <a:solidFill>
              <a:srgbClr val="B2A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flipH="1">
              <a:off x="7210406" y="3435383"/>
              <a:ext cx="248174" cy="102461"/>
            </a:xfrm>
            <a:custGeom>
              <a:avLst/>
              <a:gdLst/>
              <a:ahLst/>
              <a:cxnLst/>
              <a:rect l="l" t="t" r="r" b="b"/>
              <a:pathLst>
                <a:path w="1400" h="578" extrusionOk="0">
                  <a:moveTo>
                    <a:pt x="0" y="1"/>
                  </a:moveTo>
                  <a:cubicBezTo>
                    <a:pt x="0" y="1"/>
                    <a:pt x="420" y="578"/>
                    <a:pt x="1125" y="578"/>
                  </a:cubicBezTo>
                  <a:cubicBezTo>
                    <a:pt x="1212" y="578"/>
                    <a:pt x="1304" y="569"/>
                    <a:pt x="1399" y="549"/>
                  </a:cubicBezTo>
                  <a:cubicBezTo>
                    <a:pt x="1399" y="540"/>
                    <a:pt x="577" y="502"/>
                    <a:pt x="0" y="1"/>
                  </a:cubicBezTo>
                  <a:close/>
                </a:path>
              </a:pathLst>
            </a:custGeom>
            <a:solidFill>
              <a:srgbClr val="917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flipH="1">
              <a:off x="6367854" y="3572765"/>
              <a:ext cx="293378" cy="140928"/>
            </a:xfrm>
            <a:custGeom>
              <a:avLst/>
              <a:gdLst/>
              <a:ahLst/>
              <a:cxnLst/>
              <a:rect l="l" t="t" r="r" b="b"/>
              <a:pathLst>
                <a:path w="1655" h="795" extrusionOk="0">
                  <a:moveTo>
                    <a:pt x="1655" y="1"/>
                  </a:moveTo>
                  <a:cubicBezTo>
                    <a:pt x="1645" y="10"/>
                    <a:pt x="918" y="710"/>
                    <a:pt x="1" y="785"/>
                  </a:cubicBezTo>
                  <a:cubicBezTo>
                    <a:pt x="1" y="785"/>
                    <a:pt x="65" y="794"/>
                    <a:pt x="171" y="794"/>
                  </a:cubicBezTo>
                  <a:cubicBezTo>
                    <a:pt x="497" y="794"/>
                    <a:pt x="1219" y="708"/>
                    <a:pt x="1655" y="1"/>
                  </a:cubicBezTo>
                  <a:close/>
                </a:path>
              </a:pathLst>
            </a:custGeom>
            <a:solidFill>
              <a:srgbClr val="7F6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3"/>
            <p:cNvSpPr/>
            <p:nvPr/>
          </p:nvSpPr>
          <p:spPr>
            <a:xfrm flipH="1">
              <a:off x="7240719" y="3423683"/>
              <a:ext cx="238070" cy="130114"/>
            </a:xfrm>
            <a:custGeom>
              <a:avLst/>
              <a:gdLst/>
              <a:ahLst/>
              <a:cxnLst/>
              <a:rect l="l" t="t" r="r" b="b"/>
              <a:pathLst>
                <a:path w="1343" h="734" extrusionOk="0">
                  <a:moveTo>
                    <a:pt x="1" y="1"/>
                  </a:moveTo>
                  <a:cubicBezTo>
                    <a:pt x="1" y="1"/>
                    <a:pt x="406" y="733"/>
                    <a:pt x="1225" y="733"/>
                  </a:cubicBezTo>
                  <a:cubicBezTo>
                    <a:pt x="1263" y="733"/>
                    <a:pt x="1303" y="732"/>
                    <a:pt x="1343" y="728"/>
                  </a:cubicBezTo>
                  <a:cubicBezTo>
                    <a:pt x="1343" y="728"/>
                    <a:pt x="521" y="596"/>
                    <a:pt x="1"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3"/>
            <p:cNvSpPr/>
            <p:nvPr/>
          </p:nvSpPr>
          <p:spPr>
            <a:xfrm flipH="1">
              <a:off x="7597559" y="3535894"/>
              <a:ext cx="209530" cy="355421"/>
            </a:xfrm>
            <a:custGeom>
              <a:avLst/>
              <a:gdLst/>
              <a:ahLst/>
              <a:cxnLst/>
              <a:rect l="l" t="t" r="r" b="b"/>
              <a:pathLst>
                <a:path w="1182" h="2005" extrusionOk="0">
                  <a:moveTo>
                    <a:pt x="1144" y="1"/>
                  </a:moveTo>
                  <a:cubicBezTo>
                    <a:pt x="1144" y="1"/>
                    <a:pt x="889" y="1258"/>
                    <a:pt x="1" y="2004"/>
                  </a:cubicBezTo>
                  <a:cubicBezTo>
                    <a:pt x="1" y="2004"/>
                    <a:pt x="1182" y="1400"/>
                    <a:pt x="1144"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3"/>
            <p:cNvSpPr/>
            <p:nvPr/>
          </p:nvSpPr>
          <p:spPr>
            <a:xfrm flipH="1">
              <a:off x="7054765" y="2911026"/>
              <a:ext cx="184358" cy="462668"/>
            </a:xfrm>
            <a:custGeom>
              <a:avLst/>
              <a:gdLst/>
              <a:ahLst/>
              <a:cxnLst/>
              <a:rect l="l" t="t" r="r" b="b"/>
              <a:pathLst>
                <a:path w="1040" h="2610" extrusionOk="0">
                  <a:moveTo>
                    <a:pt x="1040" y="1"/>
                  </a:moveTo>
                  <a:cubicBezTo>
                    <a:pt x="1040" y="1"/>
                    <a:pt x="293" y="577"/>
                    <a:pt x="95" y="1371"/>
                  </a:cubicBezTo>
                  <a:cubicBezTo>
                    <a:pt x="0" y="1749"/>
                    <a:pt x="189" y="2609"/>
                    <a:pt x="189" y="2609"/>
                  </a:cubicBezTo>
                  <a:cubicBezTo>
                    <a:pt x="189" y="2609"/>
                    <a:pt x="208" y="861"/>
                    <a:pt x="1040" y="1"/>
                  </a:cubicBezTo>
                  <a:close/>
                </a:path>
              </a:pathLst>
            </a:custGeom>
            <a:solidFill>
              <a:srgbClr val="A0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3"/>
            <p:cNvSpPr/>
            <p:nvPr/>
          </p:nvSpPr>
          <p:spPr>
            <a:xfrm flipH="1">
              <a:off x="6104789" y="2747762"/>
              <a:ext cx="162909" cy="65234"/>
            </a:xfrm>
            <a:custGeom>
              <a:avLst/>
              <a:gdLst/>
              <a:ahLst/>
              <a:cxnLst/>
              <a:rect l="l" t="t" r="r" b="b"/>
              <a:pathLst>
                <a:path w="919" h="368" extrusionOk="0">
                  <a:moveTo>
                    <a:pt x="447" y="0"/>
                  </a:moveTo>
                  <a:cubicBezTo>
                    <a:pt x="243" y="0"/>
                    <a:pt x="62" y="88"/>
                    <a:pt x="21" y="213"/>
                  </a:cubicBezTo>
                  <a:cubicBezTo>
                    <a:pt x="1" y="273"/>
                    <a:pt x="26" y="289"/>
                    <a:pt x="80" y="289"/>
                  </a:cubicBezTo>
                  <a:cubicBezTo>
                    <a:pt x="143" y="289"/>
                    <a:pt x="243" y="267"/>
                    <a:pt x="356" y="267"/>
                  </a:cubicBezTo>
                  <a:cubicBezTo>
                    <a:pt x="376" y="267"/>
                    <a:pt x="397" y="268"/>
                    <a:pt x="418" y="270"/>
                  </a:cubicBezTo>
                  <a:cubicBezTo>
                    <a:pt x="581" y="289"/>
                    <a:pt x="712" y="367"/>
                    <a:pt x="793" y="367"/>
                  </a:cubicBezTo>
                  <a:cubicBezTo>
                    <a:pt x="830" y="367"/>
                    <a:pt x="857" y="352"/>
                    <a:pt x="871" y="308"/>
                  </a:cubicBezTo>
                  <a:cubicBezTo>
                    <a:pt x="918" y="166"/>
                    <a:pt x="767" y="24"/>
                    <a:pt x="531" y="5"/>
                  </a:cubicBezTo>
                  <a:cubicBezTo>
                    <a:pt x="503" y="2"/>
                    <a:pt x="475" y="0"/>
                    <a:pt x="447" y="0"/>
                  </a:cubicBezTo>
                  <a:close/>
                </a:path>
              </a:pathLst>
            </a:custGeom>
            <a:solidFill>
              <a:srgbClr val="C4B3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3"/>
            <p:cNvSpPr/>
            <p:nvPr/>
          </p:nvSpPr>
          <p:spPr>
            <a:xfrm flipH="1">
              <a:off x="6223599" y="1108570"/>
              <a:ext cx="2286928" cy="523471"/>
            </a:xfrm>
            <a:custGeom>
              <a:avLst/>
              <a:gdLst/>
              <a:ahLst/>
              <a:cxnLst/>
              <a:rect l="l" t="t" r="r" b="b"/>
              <a:pathLst>
                <a:path w="12901" h="2953" extrusionOk="0">
                  <a:moveTo>
                    <a:pt x="5690" y="0"/>
                  </a:moveTo>
                  <a:cubicBezTo>
                    <a:pt x="5633" y="9"/>
                    <a:pt x="5586" y="38"/>
                    <a:pt x="5529" y="47"/>
                  </a:cubicBezTo>
                  <a:cubicBezTo>
                    <a:pt x="5189" y="151"/>
                    <a:pt x="4830" y="227"/>
                    <a:pt x="4537" y="444"/>
                  </a:cubicBezTo>
                  <a:cubicBezTo>
                    <a:pt x="4433" y="529"/>
                    <a:pt x="4348" y="652"/>
                    <a:pt x="4225" y="709"/>
                  </a:cubicBezTo>
                  <a:cubicBezTo>
                    <a:pt x="4178" y="728"/>
                    <a:pt x="3942" y="756"/>
                    <a:pt x="3923" y="794"/>
                  </a:cubicBezTo>
                  <a:cubicBezTo>
                    <a:pt x="3875" y="869"/>
                    <a:pt x="4008" y="1040"/>
                    <a:pt x="4055" y="1096"/>
                  </a:cubicBezTo>
                  <a:cubicBezTo>
                    <a:pt x="4121" y="1172"/>
                    <a:pt x="4376" y="1238"/>
                    <a:pt x="4367" y="1361"/>
                  </a:cubicBezTo>
                  <a:cubicBezTo>
                    <a:pt x="4367" y="1418"/>
                    <a:pt x="4131" y="1512"/>
                    <a:pt x="4083" y="1550"/>
                  </a:cubicBezTo>
                  <a:cubicBezTo>
                    <a:pt x="3894" y="1663"/>
                    <a:pt x="3724" y="1748"/>
                    <a:pt x="3497" y="1767"/>
                  </a:cubicBezTo>
                  <a:cubicBezTo>
                    <a:pt x="3453" y="1773"/>
                    <a:pt x="3387" y="1776"/>
                    <a:pt x="3310" y="1776"/>
                  </a:cubicBezTo>
                  <a:cubicBezTo>
                    <a:pt x="2974" y="1776"/>
                    <a:pt x="2410" y="1714"/>
                    <a:pt x="2326" y="1484"/>
                  </a:cubicBezTo>
                  <a:cubicBezTo>
                    <a:pt x="2269" y="1314"/>
                    <a:pt x="2496" y="1200"/>
                    <a:pt x="2467" y="1040"/>
                  </a:cubicBezTo>
                  <a:cubicBezTo>
                    <a:pt x="2414" y="1027"/>
                    <a:pt x="2357" y="1024"/>
                    <a:pt x="2299" y="1024"/>
                  </a:cubicBezTo>
                  <a:cubicBezTo>
                    <a:pt x="2240" y="1024"/>
                    <a:pt x="2180" y="1027"/>
                    <a:pt x="2119" y="1027"/>
                  </a:cubicBezTo>
                  <a:cubicBezTo>
                    <a:pt x="2059" y="1027"/>
                    <a:pt x="1998" y="1024"/>
                    <a:pt x="1938" y="1011"/>
                  </a:cubicBezTo>
                  <a:cubicBezTo>
                    <a:pt x="1645" y="955"/>
                    <a:pt x="1437" y="888"/>
                    <a:pt x="1173" y="756"/>
                  </a:cubicBezTo>
                  <a:cubicBezTo>
                    <a:pt x="1082" y="714"/>
                    <a:pt x="999" y="698"/>
                    <a:pt x="918" y="698"/>
                  </a:cubicBezTo>
                  <a:cubicBezTo>
                    <a:pt x="761" y="698"/>
                    <a:pt x="613" y="760"/>
                    <a:pt x="445" y="822"/>
                  </a:cubicBezTo>
                  <a:cubicBezTo>
                    <a:pt x="303" y="869"/>
                    <a:pt x="152" y="917"/>
                    <a:pt x="1" y="945"/>
                  </a:cubicBezTo>
                  <a:cubicBezTo>
                    <a:pt x="89" y="1074"/>
                    <a:pt x="384" y="1087"/>
                    <a:pt x="647" y="1087"/>
                  </a:cubicBezTo>
                  <a:cubicBezTo>
                    <a:pt x="711" y="1087"/>
                    <a:pt x="773" y="1086"/>
                    <a:pt x="830" y="1086"/>
                  </a:cubicBezTo>
                  <a:cubicBezTo>
                    <a:pt x="916" y="1086"/>
                    <a:pt x="990" y="1088"/>
                    <a:pt x="1040" y="1096"/>
                  </a:cubicBezTo>
                  <a:cubicBezTo>
                    <a:pt x="1314" y="1134"/>
                    <a:pt x="1569" y="1200"/>
                    <a:pt x="1796" y="1323"/>
                  </a:cubicBezTo>
                  <a:cubicBezTo>
                    <a:pt x="1626" y="1503"/>
                    <a:pt x="1267" y="1380"/>
                    <a:pt x="1078" y="1522"/>
                  </a:cubicBezTo>
                  <a:cubicBezTo>
                    <a:pt x="917" y="1654"/>
                    <a:pt x="955" y="1815"/>
                    <a:pt x="917" y="1994"/>
                  </a:cubicBezTo>
                  <a:cubicBezTo>
                    <a:pt x="1059" y="2051"/>
                    <a:pt x="1418" y="2051"/>
                    <a:pt x="1475" y="2211"/>
                  </a:cubicBezTo>
                  <a:cubicBezTo>
                    <a:pt x="1551" y="2372"/>
                    <a:pt x="1239" y="2306"/>
                    <a:pt x="1362" y="2495"/>
                  </a:cubicBezTo>
                  <a:cubicBezTo>
                    <a:pt x="1434" y="2618"/>
                    <a:pt x="1743" y="2639"/>
                    <a:pt x="2024" y="2639"/>
                  </a:cubicBezTo>
                  <a:cubicBezTo>
                    <a:pt x="2161" y="2639"/>
                    <a:pt x="2292" y="2634"/>
                    <a:pt x="2385" y="2634"/>
                  </a:cubicBezTo>
                  <a:cubicBezTo>
                    <a:pt x="2422" y="2634"/>
                    <a:pt x="2453" y="2635"/>
                    <a:pt x="2477" y="2637"/>
                  </a:cubicBezTo>
                  <a:cubicBezTo>
                    <a:pt x="2425" y="2886"/>
                    <a:pt x="2644" y="2953"/>
                    <a:pt x="2890" y="2953"/>
                  </a:cubicBezTo>
                  <a:cubicBezTo>
                    <a:pt x="3091" y="2953"/>
                    <a:pt x="3310" y="2908"/>
                    <a:pt x="3412" y="2882"/>
                  </a:cubicBezTo>
                  <a:cubicBezTo>
                    <a:pt x="3885" y="2750"/>
                    <a:pt x="4320" y="2504"/>
                    <a:pt x="4820" y="2467"/>
                  </a:cubicBezTo>
                  <a:cubicBezTo>
                    <a:pt x="4928" y="2460"/>
                    <a:pt x="5036" y="2458"/>
                    <a:pt x="5144" y="2458"/>
                  </a:cubicBezTo>
                  <a:cubicBezTo>
                    <a:pt x="5360" y="2458"/>
                    <a:pt x="5577" y="2467"/>
                    <a:pt x="5784" y="2467"/>
                  </a:cubicBezTo>
                  <a:cubicBezTo>
                    <a:pt x="6380" y="2467"/>
                    <a:pt x="6843" y="2807"/>
                    <a:pt x="7419" y="2892"/>
                  </a:cubicBezTo>
                  <a:lnTo>
                    <a:pt x="7255" y="2852"/>
                  </a:lnTo>
                  <a:lnTo>
                    <a:pt x="7255" y="2852"/>
                  </a:lnTo>
                  <a:cubicBezTo>
                    <a:pt x="7499" y="2905"/>
                    <a:pt x="7761" y="2920"/>
                    <a:pt x="8026" y="2920"/>
                  </a:cubicBezTo>
                  <a:cubicBezTo>
                    <a:pt x="8385" y="2920"/>
                    <a:pt x="8751" y="2892"/>
                    <a:pt x="9083" y="2892"/>
                  </a:cubicBezTo>
                  <a:cubicBezTo>
                    <a:pt x="9179" y="2892"/>
                    <a:pt x="9286" y="2893"/>
                    <a:pt x="9400" y="2893"/>
                  </a:cubicBezTo>
                  <a:cubicBezTo>
                    <a:pt x="10045" y="2893"/>
                    <a:pt x="10918" y="2872"/>
                    <a:pt x="11408" y="2599"/>
                  </a:cubicBezTo>
                  <a:cubicBezTo>
                    <a:pt x="11908" y="2325"/>
                    <a:pt x="11219" y="2240"/>
                    <a:pt x="10822" y="2240"/>
                  </a:cubicBezTo>
                  <a:cubicBezTo>
                    <a:pt x="11219" y="2230"/>
                    <a:pt x="11597" y="2117"/>
                    <a:pt x="12003" y="2117"/>
                  </a:cubicBezTo>
                  <a:cubicBezTo>
                    <a:pt x="12296" y="2089"/>
                    <a:pt x="12617" y="2089"/>
                    <a:pt x="12901" y="2004"/>
                  </a:cubicBezTo>
                  <a:cubicBezTo>
                    <a:pt x="12825" y="1994"/>
                    <a:pt x="12759" y="1985"/>
                    <a:pt x="12693" y="1975"/>
                  </a:cubicBezTo>
                  <a:cubicBezTo>
                    <a:pt x="12360" y="1898"/>
                    <a:pt x="12027" y="1833"/>
                    <a:pt x="11683" y="1833"/>
                  </a:cubicBezTo>
                  <a:cubicBezTo>
                    <a:pt x="11607" y="1833"/>
                    <a:pt x="11531" y="1836"/>
                    <a:pt x="11455" y="1843"/>
                  </a:cubicBezTo>
                  <a:cubicBezTo>
                    <a:pt x="11077" y="1862"/>
                    <a:pt x="10680" y="1900"/>
                    <a:pt x="10302" y="1937"/>
                  </a:cubicBezTo>
                  <a:cubicBezTo>
                    <a:pt x="10094" y="1956"/>
                    <a:pt x="9877" y="1985"/>
                    <a:pt x="9688" y="2079"/>
                  </a:cubicBezTo>
                  <a:cubicBezTo>
                    <a:pt x="9546" y="2136"/>
                    <a:pt x="9414" y="2240"/>
                    <a:pt x="9262" y="2287"/>
                  </a:cubicBezTo>
                  <a:cubicBezTo>
                    <a:pt x="9188" y="2312"/>
                    <a:pt x="9118" y="2323"/>
                    <a:pt x="9052" y="2323"/>
                  </a:cubicBezTo>
                  <a:cubicBezTo>
                    <a:pt x="8702" y="2323"/>
                    <a:pt x="8455" y="2018"/>
                    <a:pt x="8081" y="1994"/>
                  </a:cubicBezTo>
                  <a:cubicBezTo>
                    <a:pt x="8032" y="1991"/>
                    <a:pt x="7984" y="1989"/>
                    <a:pt x="7937" y="1989"/>
                  </a:cubicBezTo>
                  <a:cubicBezTo>
                    <a:pt x="7565" y="1989"/>
                    <a:pt x="7218" y="2077"/>
                    <a:pt x="6856" y="2077"/>
                  </a:cubicBezTo>
                  <a:cubicBezTo>
                    <a:pt x="6722" y="2077"/>
                    <a:pt x="6586" y="2065"/>
                    <a:pt x="6446" y="2032"/>
                  </a:cubicBezTo>
                  <a:cubicBezTo>
                    <a:pt x="6200" y="1975"/>
                    <a:pt x="5973" y="1890"/>
                    <a:pt x="5728" y="1815"/>
                  </a:cubicBezTo>
                  <a:cubicBezTo>
                    <a:pt x="5577" y="1767"/>
                    <a:pt x="5350" y="1748"/>
                    <a:pt x="5208" y="1663"/>
                  </a:cubicBezTo>
                  <a:cubicBezTo>
                    <a:pt x="5047" y="1569"/>
                    <a:pt x="5416" y="1484"/>
                    <a:pt x="5255" y="1474"/>
                  </a:cubicBezTo>
                  <a:cubicBezTo>
                    <a:pt x="4471" y="1408"/>
                    <a:pt x="5113" y="728"/>
                    <a:pt x="4811" y="671"/>
                  </a:cubicBezTo>
                  <a:cubicBezTo>
                    <a:pt x="5208" y="605"/>
                    <a:pt x="5633" y="520"/>
                    <a:pt x="5784" y="66"/>
                  </a:cubicBezTo>
                  <a:cubicBezTo>
                    <a:pt x="5756" y="47"/>
                    <a:pt x="5718" y="19"/>
                    <a:pt x="569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7944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 2" type="obj">
  <p:cSld name="Slide 2">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609555" lvl="0" indent="-457167" algn="l">
              <a:lnSpc>
                <a:spcPct val="90000"/>
              </a:lnSpc>
              <a:spcBef>
                <a:spcPts val="1000"/>
              </a:spcBef>
              <a:spcAft>
                <a:spcPts val="0"/>
              </a:spcAft>
              <a:buClr>
                <a:schemeClr val="dk1"/>
              </a:buClr>
              <a:buSzPts val="1800"/>
              <a:buChar char="•"/>
              <a:defRPr/>
            </a:lvl1pPr>
            <a:lvl2pPr marL="1219110" lvl="1" indent="-457167" algn="l">
              <a:lnSpc>
                <a:spcPct val="90000"/>
              </a:lnSpc>
              <a:spcBef>
                <a:spcPts val="500"/>
              </a:spcBef>
              <a:spcAft>
                <a:spcPts val="0"/>
              </a:spcAft>
              <a:buClr>
                <a:schemeClr val="dk1"/>
              </a:buClr>
              <a:buSzPts val="1800"/>
              <a:buChar char="•"/>
              <a:defRPr/>
            </a:lvl2pPr>
            <a:lvl3pPr marL="1828664" lvl="2" indent="-457167" algn="l">
              <a:lnSpc>
                <a:spcPct val="90000"/>
              </a:lnSpc>
              <a:spcBef>
                <a:spcPts val="500"/>
              </a:spcBef>
              <a:spcAft>
                <a:spcPts val="0"/>
              </a:spcAft>
              <a:buClr>
                <a:schemeClr val="dk1"/>
              </a:buClr>
              <a:buSzPts val="1800"/>
              <a:buChar char="•"/>
              <a:defRPr/>
            </a:lvl3pPr>
            <a:lvl4pPr marL="2438218" lvl="3" indent="-457167" algn="l">
              <a:lnSpc>
                <a:spcPct val="90000"/>
              </a:lnSpc>
              <a:spcBef>
                <a:spcPts val="500"/>
              </a:spcBef>
              <a:spcAft>
                <a:spcPts val="0"/>
              </a:spcAft>
              <a:buClr>
                <a:schemeClr val="dk1"/>
              </a:buClr>
              <a:buSzPts val="1800"/>
              <a:buChar char="•"/>
              <a:defRPr/>
            </a:lvl4pPr>
            <a:lvl5pPr marL="3047772" lvl="4" indent="-457167" algn="l">
              <a:lnSpc>
                <a:spcPct val="90000"/>
              </a:lnSpc>
              <a:spcBef>
                <a:spcPts val="500"/>
              </a:spcBef>
              <a:spcAft>
                <a:spcPts val="0"/>
              </a:spcAft>
              <a:buClr>
                <a:schemeClr val="dk1"/>
              </a:buClr>
              <a:buSzPts val="1800"/>
              <a:buChar char="•"/>
              <a:defRPr/>
            </a:lvl5pPr>
            <a:lvl6pPr marL="3657327" lvl="5" indent="-457167" algn="l">
              <a:lnSpc>
                <a:spcPct val="90000"/>
              </a:lnSpc>
              <a:spcBef>
                <a:spcPts val="500"/>
              </a:spcBef>
              <a:spcAft>
                <a:spcPts val="0"/>
              </a:spcAft>
              <a:buClr>
                <a:schemeClr val="dk1"/>
              </a:buClr>
              <a:buSzPts val="1800"/>
              <a:buChar char="•"/>
              <a:defRPr/>
            </a:lvl6pPr>
            <a:lvl7pPr marL="4266880" lvl="6" indent="-457167" algn="l">
              <a:lnSpc>
                <a:spcPct val="90000"/>
              </a:lnSpc>
              <a:spcBef>
                <a:spcPts val="500"/>
              </a:spcBef>
              <a:spcAft>
                <a:spcPts val="0"/>
              </a:spcAft>
              <a:buClr>
                <a:schemeClr val="dk1"/>
              </a:buClr>
              <a:buSzPts val="1800"/>
              <a:buChar char="•"/>
              <a:defRPr/>
            </a:lvl7pPr>
            <a:lvl8pPr marL="4876435" lvl="7" indent="-457167" algn="l">
              <a:lnSpc>
                <a:spcPct val="90000"/>
              </a:lnSpc>
              <a:spcBef>
                <a:spcPts val="500"/>
              </a:spcBef>
              <a:spcAft>
                <a:spcPts val="0"/>
              </a:spcAft>
              <a:buClr>
                <a:schemeClr val="dk1"/>
              </a:buClr>
              <a:buSzPts val="1800"/>
              <a:buChar char="•"/>
              <a:defRPr/>
            </a:lvl8pPr>
            <a:lvl9pPr marL="5485990" lvl="8" indent="-457167"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2611160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539698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788886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977748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140070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1688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953101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6816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flipH="1">
            <a:off x="-1471339" y="-125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5"/>
          <p:cNvSpPr/>
          <p:nvPr/>
        </p:nvSpPr>
        <p:spPr>
          <a:xfrm rot="544783" flipH="1">
            <a:off x="8580713" y="3664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870433" y="210273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5"/>
          <p:cNvSpPr txBox="1">
            <a:spLocks noGrp="1"/>
          </p:cNvSpPr>
          <p:nvPr>
            <p:ph type="subTitle" idx="1"/>
          </p:nvPr>
        </p:nvSpPr>
        <p:spPr>
          <a:xfrm>
            <a:off x="2381433" y="2676967"/>
            <a:ext cx="3656800" cy="67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6153712" y="2676967"/>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2381433"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subTitle" idx="4"/>
          </p:nvPr>
        </p:nvSpPr>
        <p:spPr>
          <a:xfrm>
            <a:off x="6153712"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5"/>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3" name="Google Shape;53;p5"/>
          <p:cNvGrpSpPr/>
          <p:nvPr/>
        </p:nvGrpSpPr>
        <p:grpSpPr>
          <a:xfrm>
            <a:off x="-2942789" y="858565"/>
            <a:ext cx="5467748" cy="5612320"/>
            <a:chOff x="763575" y="3697175"/>
            <a:chExt cx="638875" cy="611000"/>
          </a:xfrm>
        </p:grpSpPr>
        <p:sp>
          <p:nvSpPr>
            <p:cNvPr id="54" name="Google Shape;54;p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5"/>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70" name="Google Shape;70;p5"/>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nvGrpSpPr>
          <p:cNvPr id="71" name="Google Shape;71;p5"/>
          <p:cNvGrpSpPr/>
          <p:nvPr/>
        </p:nvGrpSpPr>
        <p:grpSpPr>
          <a:xfrm>
            <a:off x="-665054" y="4864073"/>
            <a:ext cx="3232065" cy="2111881"/>
            <a:chOff x="-213250" y="3651883"/>
            <a:chExt cx="1136984" cy="742888"/>
          </a:xfrm>
        </p:grpSpPr>
        <p:sp>
          <p:nvSpPr>
            <p:cNvPr id="72" name="Google Shape;72;p5"/>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3016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6209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F878D-9837-4F8A-A5C4-D787BB4BF9FD}"/>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7B4BB381-DCC1-40AA-A785-B7C048E5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073A0-2BA5-4219-B66D-2DADAB73A385}"/>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00088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12F18-520C-4279-8DD3-5C616710B359}"/>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DC249745-A693-4AE8-AE5A-017D3DAB4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C0B80-325D-4A20-83C4-1EE806CD280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076892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5FFC-2710-4063-A6FF-87F3CF6CCA01}"/>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6" name="Footer Placeholder 5">
            <a:extLst>
              <a:ext uri="{FF2B5EF4-FFF2-40B4-BE49-F238E27FC236}">
                <a16:creationId xmlns:a16="http://schemas.microsoft.com/office/drawing/2014/main" id="{26AFE364-02C1-4DF2-B177-AE7BE48E5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2FB30-83AD-49D5-9DF8-5A7E99DB449E}"/>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7374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E6DFA1-E98A-4251-91A9-6C17C49F1517}"/>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8" name="Footer Placeholder 7">
            <a:extLst>
              <a:ext uri="{FF2B5EF4-FFF2-40B4-BE49-F238E27FC236}">
                <a16:creationId xmlns:a16="http://schemas.microsoft.com/office/drawing/2014/main" id="{86503600-94A2-45F1-9D89-43473F4241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3E45C1-A72A-4F3B-B4F1-F9C8CF9FFEC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135848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D67D08-0899-4C39-BCBE-E60343847732}"/>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4" name="Footer Placeholder 3">
            <a:extLst>
              <a:ext uri="{FF2B5EF4-FFF2-40B4-BE49-F238E27FC236}">
                <a16:creationId xmlns:a16="http://schemas.microsoft.com/office/drawing/2014/main" id="{E95D64DC-287E-495D-8BF0-412170FEC2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8D5376-4A00-420E-A959-F72F4B182C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122006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501930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36947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358155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67226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p:nvPr/>
        </p:nvSpPr>
        <p:spPr>
          <a:xfrm flipH="1">
            <a:off x="-3272398" y="-206864"/>
            <a:ext cx="5102999" cy="1598575"/>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6"/>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6"/>
          <p:cNvSpPr/>
          <p:nvPr/>
        </p:nvSpPr>
        <p:spPr>
          <a:xfrm flipH="1">
            <a:off x="8740595" y="-2068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 name="Google Shape;80;p6"/>
          <p:cNvGrpSpPr/>
          <p:nvPr/>
        </p:nvGrpSpPr>
        <p:grpSpPr>
          <a:xfrm>
            <a:off x="-87733" y="6138671"/>
            <a:ext cx="12356757" cy="807839"/>
            <a:chOff x="-65798" y="4177775"/>
            <a:chExt cx="9267568" cy="907276"/>
          </a:xfrm>
        </p:grpSpPr>
        <p:sp>
          <p:nvSpPr>
            <p:cNvPr id="81" name="Google Shape;81;p6"/>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6"/>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 name="Google Shape;83;p6"/>
          <p:cNvSpPr/>
          <p:nvPr/>
        </p:nvSpPr>
        <p:spPr>
          <a:xfrm>
            <a:off x="11162794"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6"/>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7886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16217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792686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249287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222991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856534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201247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51886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001591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766175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916806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960000" y="593367"/>
            <a:ext cx="50192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 name="Google Shape;87;p7"/>
          <p:cNvSpPr txBox="1">
            <a:spLocks noGrp="1"/>
          </p:cNvSpPr>
          <p:nvPr>
            <p:ph type="body" idx="1"/>
          </p:nvPr>
        </p:nvSpPr>
        <p:spPr>
          <a:xfrm>
            <a:off x="968600" y="2136367"/>
            <a:ext cx="53536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8" name="Google Shape;88;p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89" name="Google Shape;89;p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90" name="Google Shape;90;p7"/>
          <p:cNvSpPr/>
          <p:nvPr/>
        </p:nvSpPr>
        <p:spPr>
          <a:xfrm flipH="1">
            <a:off x="7033568" y="-390527"/>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7"/>
          <p:cNvSpPr/>
          <p:nvPr/>
        </p:nvSpPr>
        <p:spPr>
          <a:xfrm rot="544783" flipH="1">
            <a:off x="8608513" y="1401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7"/>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14772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620017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020482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867479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614788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84210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376209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778782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011588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5442271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97511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8"/>
          <p:cNvSpPr txBox="1">
            <a:spLocks noGrp="1"/>
          </p:cNvSpPr>
          <p:nvPr>
            <p:ph type="title"/>
          </p:nvPr>
        </p:nvSpPr>
        <p:spPr>
          <a:xfrm>
            <a:off x="2918200" y="1666833"/>
            <a:ext cx="6355600" cy="2993200"/>
          </a:xfrm>
          <a:prstGeom prst="rect">
            <a:avLst/>
          </a:prstGeom>
          <a:ln>
            <a:noFill/>
          </a:ln>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01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95" name="Google Shape;95;p8"/>
          <p:cNvGrpSpPr/>
          <p:nvPr/>
        </p:nvGrpSpPr>
        <p:grpSpPr>
          <a:xfrm>
            <a:off x="-221900" y="6197034"/>
            <a:ext cx="12591805" cy="1166133"/>
            <a:chOff x="-166425" y="4245175"/>
            <a:chExt cx="9443854" cy="874600"/>
          </a:xfrm>
        </p:grpSpPr>
        <p:sp>
          <p:nvSpPr>
            <p:cNvPr id="96" name="Google Shape;96;p8"/>
            <p:cNvSpPr/>
            <p:nvPr/>
          </p:nvSpPr>
          <p:spPr>
            <a:xfrm>
              <a:off x="-166425" y="4245175"/>
              <a:ext cx="9443480" cy="779626"/>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97" name="Google Shape;97;p8"/>
            <p:cNvSpPr/>
            <p:nvPr/>
          </p:nvSpPr>
          <p:spPr>
            <a:xfrm>
              <a:off x="-24583" y="4418275"/>
              <a:ext cx="9302012" cy="701500"/>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sp>
        <p:nvSpPr>
          <p:cNvPr id="98" name="Google Shape;98;p8"/>
          <p:cNvSpPr/>
          <p:nvPr/>
        </p:nvSpPr>
        <p:spPr>
          <a:xfrm flipH="1">
            <a:off x="-1212172" y="-2423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rot="544783" flipH="1">
            <a:off x="8358162" y="-33602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1522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69796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92892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214450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504401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045933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6570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20659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7647719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51163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862882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371433" y="2183312"/>
            <a:ext cx="5869600" cy="926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7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9"/>
          <p:cNvSpPr txBox="1">
            <a:spLocks noGrp="1"/>
          </p:cNvSpPr>
          <p:nvPr>
            <p:ph type="subTitle" idx="1"/>
          </p:nvPr>
        </p:nvSpPr>
        <p:spPr>
          <a:xfrm>
            <a:off x="5604367" y="3211767"/>
            <a:ext cx="5636800" cy="19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24387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877989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646748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246924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5876753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302619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6900519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049802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62119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2026344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75236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txBox="1">
            <a:spLocks noGrp="1"/>
          </p:cNvSpPr>
          <p:nvPr>
            <p:ph type="title"/>
          </p:nvPr>
        </p:nvSpPr>
        <p:spPr>
          <a:xfrm>
            <a:off x="7330933" y="1886000"/>
            <a:ext cx="3525600" cy="334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1452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217396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349843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386904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8838717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96863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2910625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9161959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2279149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9500392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12/30/2024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0978070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8.xml"/><Relationship Id="rId21" Type="http://schemas.openxmlformats.org/officeDocument/2006/relationships/slideLayout" Target="../slideLayouts/slideLayout53.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63" Type="http://schemas.openxmlformats.org/officeDocument/2006/relationships/slideLayout" Target="../slideLayouts/slideLayout95.xml"/><Relationship Id="rId68" Type="http://schemas.openxmlformats.org/officeDocument/2006/relationships/slideLayout" Target="../slideLayouts/slideLayout10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slideLayout" Target="../slideLayouts/slideLayout61.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3" Type="http://schemas.openxmlformats.org/officeDocument/2006/relationships/slideLayout" Target="../slideLayouts/slideLayout85.xml"/><Relationship Id="rId58" Type="http://schemas.openxmlformats.org/officeDocument/2006/relationships/slideLayout" Target="../slideLayouts/slideLayout90.xml"/><Relationship Id="rId66" Type="http://schemas.openxmlformats.org/officeDocument/2006/relationships/slideLayout" Target="../slideLayouts/slideLayout98.xml"/><Relationship Id="rId74" Type="http://schemas.openxmlformats.org/officeDocument/2006/relationships/slideLayout" Target="../slideLayouts/slideLayout106.xml"/><Relationship Id="rId5" Type="http://schemas.openxmlformats.org/officeDocument/2006/relationships/slideLayout" Target="../slideLayouts/slideLayout37.xml"/><Relationship Id="rId61" Type="http://schemas.openxmlformats.org/officeDocument/2006/relationships/slideLayout" Target="../slideLayouts/slideLayout93.xml"/><Relationship Id="rId19" Type="http://schemas.openxmlformats.org/officeDocument/2006/relationships/slideLayout" Target="../slideLayouts/slideLayout5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56" Type="http://schemas.openxmlformats.org/officeDocument/2006/relationships/slideLayout" Target="../slideLayouts/slideLayout88.xml"/><Relationship Id="rId64" Type="http://schemas.openxmlformats.org/officeDocument/2006/relationships/slideLayout" Target="../slideLayouts/slideLayout96.xml"/><Relationship Id="rId69" Type="http://schemas.openxmlformats.org/officeDocument/2006/relationships/slideLayout" Target="../slideLayouts/slideLayout101.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72" Type="http://schemas.openxmlformats.org/officeDocument/2006/relationships/slideLayout" Target="../slideLayouts/slideLayout104.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59" Type="http://schemas.openxmlformats.org/officeDocument/2006/relationships/slideLayout" Target="../slideLayouts/slideLayout91.xml"/><Relationship Id="rId67" Type="http://schemas.openxmlformats.org/officeDocument/2006/relationships/slideLayout" Target="../slideLayouts/slideLayout99.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62" Type="http://schemas.openxmlformats.org/officeDocument/2006/relationships/slideLayout" Target="../slideLayouts/slideLayout94.xml"/><Relationship Id="rId70" Type="http://schemas.openxmlformats.org/officeDocument/2006/relationships/slideLayout" Target="../slideLayouts/slideLayout102.xml"/><Relationship Id="rId75" Type="http://schemas.openxmlformats.org/officeDocument/2006/relationships/slideLayout" Target="../slideLayouts/slideLayout107.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57" Type="http://schemas.openxmlformats.org/officeDocument/2006/relationships/slideLayout" Target="../slideLayouts/slideLayout89.xml"/><Relationship Id="rId10" Type="http://schemas.openxmlformats.org/officeDocument/2006/relationships/slideLayout" Target="../slideLayouts/slideLayout42.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 Id="rId60" Type="http://schemas.openxmlformats.org/officeDocument/2006/relationships/slideLayout" Target="../slideLayouts/slideLayout92.xml"/><Relationship Id="rId65" Type="http://schemas.openxmlformats.org/officeDocument/2006/relationships/slideLayout" Target="../slideLayouts/slideLayout97.xml"/><Relationship Id="rId73" Type="http://schemas.openxmlformats.org/officeDocument/2006/relationships/slideLayout" Target="../slideLayouts/slideLayout10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9" Type="http://schemas.openxmlformats.org/officeDocument/2006/relationships/slideLayout" Target="../slideLayouts/slideLayout71.xml"/><Relationship Id="rId34" Type="http://schemas.openxmlformats.org/officeDocument/2006/relationships/slideLayout" Target="../slideLayouts/slideLayout66.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6" Type="http://schemas.openxmlformats.org/officeDocument/2006/relationships/theme" Target="../theme/theme2.xml"/><Relationship Id="rId7" Type="http://schemas.openxmlformats.org/officeDocument/2006/relationships/slideLayout" Target="../slideLayouts/slideLayout39.xml"/><Relationship Id="rId71" Type="http://schemas.openxmlformats.org/officeDocument/2006/relationships/slideLayout" Target="../slideLayouts/slideLayout10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2pPr>
            <a:lvl3pPr lvl="2"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3pPr>
            <a:lvl4pPr lvl="3"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4pPr>
            <a:lvl5pPr lvl="4"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5pPr>
            <a:lvl6pPr lvl="5"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6pPr>
            <a:lvl7pPr lvl="6"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7pPr>
            <a:lvl8pPr lvl="7"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8pPr>
            <a:lvl9pPr lvl="8"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18572543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716"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3633B-D027-4922-9C32-047BB4FC9E6C}" type="datetimeFigureOut">
              <a:rPr lang="en-US" smtClean="0"/>
              <a:t>12/30/2024</a:t>
            </a:fld>
            <a:endParaRPr lang="en-US"/>
          </a:p>
        </p:txBody>
      </p:sp>
      <p:sp>
        <p:nvSpPr>
          <p:cNvPr id="5" name="Footer Placeholder 4">
            <a:extLst>
              <a:ext uri="{FF2B5EF4-FFF2-40B4-BE49-F238E27FC236}">
                <a16:creationId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43414-1C60-481C-8FAB-494BF9DACF99}" type="slidenum">
              <a:rPr lang="en-US" smtClean="0"/>
              <a:t>‹#›</a:t>
            </a:fld>
            <a:endParaRPr lang="en-US"/>
          </a:p>
        </p:txBody>
      </p:sp>
    </p:spTree>
    <p:extLst>
      <p:ext uri="{BB962C8B-B14F-4D97-AF65-F5344CB8AC3E}">
        <p14:creationId xmlns:p14="http://schemas.microsoft.com/office/powerpoint/2010/main" val="171114198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 id="2147483769" r:id="rId52"/>
    <p:sldLayoutId id="2147483770" r:id="rId53"/>
    <p:sldLayoutId id="2147483771" r:id="rId54"/>
    <p:sldLayoutId id="2147483772" r:id="rId55"/>
    <p:sldLayoutId id="2147483773" r:id="rId56"/>
    <p:sldLayoutId id="2147483774" r:id="rId57"/>
    <p:sldLayoutId id="2147483775" r:id="rId58"/>
    <p:sldLayoutId id="2147483776" r:id="rId59"/>
    <p:sldLayoutId id="2147483777" r:id="rId60"/>
    <p:sldLayoutId id="2147483778" r:id="rId61"/>
    <p:sldLayoutId id="2147483779" r:id="rId62"/>
    <p:sldLayoutId id="2147483780" r:id="rId63"/>
    <p:sldLayoutId id="2147483781" r:id="rId64"/>
    <p:sldLayoutId id="2147483782" r:id="rId65"/>
    <p:sldLayoutId id="2147483783" r:id="rId66"/>
    <p:sldLayoutId id="2147483784" r:id="rId67"/>
    <p:sldLayoutId id="2147483785" r:id="rId68"/>
    <p:sldLayoutId id="2147483786" r:id="rId69"/>
    <p:sldLayoutId id="2147483787" r:id="rId70"/>
    <p:sldLayoutId id="2147483788" r:id="rId71"/>
    <p:sldLayoutId id="2147483789" r:id="rId72"/>
    <p:sldLayoutId id="2147483790" r:id="rId73"/>
    <p:sldLayoutId id="2147483791" r:id="rId74"/>
    <p:sldLayoutId id="2147483792"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66BF86-B1DE-4F17-919B-268314531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7EF724-B5AD-42A2-AAC4-B2EC68AE6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89A54-CEAA-406B-9494-EBBF182135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0EF54-05D2-4E6B-9184-7D23D6FB91EA}" type="datetimeFigureOut">
              <a:rPr lang="en-US" smtClean="0"/>
              <a:t>12/30/2024</a:t>
            </a:fld>
            <a:endParaRPr lang="en-US"/>
          </a:p>
        </p:txBody>
      </p:sp>
      <p:sp>
        <p:nvSpPr>
          <p:cNvPr id="5" name="Footer Placeholder 4">
            <a:extLst>
              <a:ext uri="{FF2B5EF4-FFF2-40B4-BE49-F238E27FC236}">
                <a16:creationId xmlns:a16="http://schemas.microsoft.com/office/drawing/2014/main" id="{0AB2355A-A510-42A7-9405-BD2A6835F8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825265-A79A-41D7-B4F4-FE8739321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6BA3D-59AE-42C4-82A9-16C2EAB29AB3}" type="slidenum">
              <a:rPr lang="en-US" smtClean="0"/>
              <a:t>‹#›</a:t>
            </a:fld>
            <a:endParaRPr lang="en-US"/>
          </a:p>
        </p:txBody>
      </p:sp>
    </p:spTree>
    <p:extLst>
      <p:ext uri="{BB962C8B-B14F-4D97-AF65-F5344CB8AC3E}">
        <p14:creationId xmlns:p14="http://schemas.microsoft.com/office/powerpoint/2010/main" val="13505430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1.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image" Target="../media/image23.jpg"/><Relationship Id="rId5" Type="http://schemas.microsoft.com/office/2007/relationships/hdphoto" Target="../media/hdphoto12.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32.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109.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6.wdp"/><Relationship Id="rId2" Type="http://schemas.openxmlformats.org/officeDocument/2006/relationships/image" Target="../media/image32.png"/><Relationship Id="rId1" Type="http://schemas.openxmlformats.org/officeDocument/2006/relationships/slideLayout" Target="../slideLayouts/slideLayout32.xml"/><Relationship Id="rId6" Type="http://schemas.openxmlformats.org/officeDocument/2006/relationships/image" Target="../media/image35.png"/><Relationship Id="rId5" Type="http://schemas.microsoft.com/office/2007/relationships/hdphoto" Target="../media/hdphoto15.wdp"/><Relationship Id="rId4" Type="http://schemas.openxmlformats.org/officeDocument/2006/relationships/image" Target="../media/image34.png"/><Relationship Id="rId9" Type="http://schemas.microsoft.com/office/2007/relationships/hdphoto" Target="../media/hdphoto17.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40.png"/><Relationship Id="rId1" Type="http://schemas.openxmlformats.org/officeDocument/2006/relationships/slideLayout" Target="../slideLayouts/slideLayout32.xml"/><Relationship Id="rId6" Type="http://schemas.openxmlformats.org/officeDocument/2006/relationships/image" Target="../media/image42.png"/><Relationship Id="rId5" Type="http://schemas.microsoft.com/office/2007/relationships/hdphoto" Target="../media/hdphoto19.wdp"/><Relationship Id="rId4" Type="http://schemas.openxmlformats.org/officeDocument/2006/relationships/image" Target="../media/image41.png"/><Relationship Id="rId9" Type="http://schemas.microsoft.com/office/2007/relationships/hdphoto" Target="../media/hdphoto21.wdp"/></Relationships>
</file>

<file path=ppt/slides/_rels/slide2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4.png"/><Relationship Id="rId1" Type="http://schemas.openxmlformats.org/officeDocument/2006/relationships/slideLayout" Target="../slideLayouts/slideLayout32.xml"/><Relationship Id="rId6" Type="http://schemas.openxmlformats.org/officeDocument/2006/relationships/image" Target="../media/image45.png"/><Relationship Id="rId5" Type="http://schemas.microsoft.com/office/2007/relationships/hdphoto" Target="../media/hdphoto16.wdp"/><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2.xml"/><Relationship Id="rId6" Type="http://schemas.microsoft.com/office/2007/relationships/hdphoto" Target="../media/hdphoto23.wdp"/><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microsoft.com/office/2007/relationships/hdphoto" Target="../media/hdphoto24.wdp"/><Relationship Id="rId7" Type="http://schemas.microsoft.com/office/2007/relationships/hdphoto" Target="../media/hdphoto26.wdp"/><Relationship Id="rId2" Type="http://schemas.openxmlformats.org/officeDocument/2006/relationships/image" Target="../media/image62.png"/><Relationship Id="rId1" Type="http://schemas.openxmlformats.org/officeDocument/2006/relationships/slideLayout" Target="../slideLayouts/slideLayout32.xml"/><Relationship Id="rId6" Type="http://schemas.openxmlformats.org/officeDocument/2006/relationships/image" Target="../media/image64.png"/><Relationship Id="rId5" Type="http://schemas.microsoft.com/office/2007/relationships/hdphoto" Target="../media/hdphoto25.wdp"/><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2.xml"/><Relationship Id="rId5" Type="http://schemas.openxmlformats.org/officeDocument/2006/relationships/image" Target="../media/image66.jpe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32.xml"/><Relationship Id="rId6" Type="http://schemas.microsoft.com/office/2007/relationships/hdphoto" Target="../media/hdphoto28.wdp"/><Relationship Id="rId5" Type="http://schemas.openxmlformats.org/officeDocument/2006/relationships/image" Target="../media/image75.png"/><Relationship Id="rId4" Type="http://schemas.microsoft.com/office/2007/relationships/hdphoto" Target="../media/hdphoto27.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32.xml"/><Relationship Id="rId7" Type="http://schemas.openxmlformats.org/officeDocument/2006/relationships/image" Target="../media/image9.jp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2.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2.xml"/><Relationship Id="rId6" Type="http://schemas.microsoft.com/office/2007/relationships/hdphoto" Target="../media/hdphoto9.wdp"/><Relationship Id="rId5" Type="http://schemas.openxmlformats.org/officeDocument/2006/relationships/image" Target="../media/image17.pn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pic>
        <p:nvPicPr>
          <p:cNvPr id="108" name="Picture 2" descr="Download Cute Kids Student Teachers Png Clipart - free transparent png  images - pngaa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526112" y="521786"/>
            <a:ext cx="8886588" cy="5252962"/>
          </a:xfrm>
          <a:prstGeom prst="rect">
            <a:avLst/>
          </a:prstGeom>
          <a:noFill/>
          <a:extLst>
            <a:ext uri="{909E8E84-426E-40DD-AFC4-6F175D3DCCD1}">
              <a14:hiddenFill xmlns:a14="http://schemas.microsoft.com/office/drawing/2010/main">
                <a:solidFill>
                  <a:srgbClr val="FFFFFF"/>
                </a:solidFill>
              </a14:hiddenFill>
            </a:ext>
          </a:extLst>
        </p:spPr>
      </p:pic>
      <p:sp>
        <p:nvSpPr>
          <p:cNvPr id="109" name="Google Shape;1554;p57"/>
          <p:cNvSpPr txBox="1">
            <a:spLocks/>
          </p:cNvSpPr>
          <p:nvPr/>
        </p:nvSpPr>
        <p:spPr>
          <a:xfrm>
            <a:off x="3655850" y="2769739"/>
            <a:ext cx="4943636" cy="1809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a:buClr>
                <a:srgbClr val="E32747"/>
              </a:buClr>
              <a:defRPr/>
            </a:pPr>
            <a:r>
              <a:rPr lang="en-US" sz="9000" b="1" kern="0" dirty="0" err="1" smtClean="0">
                <a:solidFill>
                  <a:srgbClr val="AA4704"/>
                </a:solidFill>
                <a:latin typeface="#9Slide05 Dancing Script" panose="03080800040507000D00" pitchFamily="66" charset="0"/>
              </a:rPr>
              <a:t>Khởi</a:t>
            </a:r>
            <a:r>
              <a:rPr lang="en-US" sz="9000" b="1" kern="0" dirty="0" smtClean="0">
                <a:solidFill>
                  <a:srgbClr val="AA4704"/>
                </a:solidFill>
                <a:latin typeface="#9Slide05 Dancing Script" panose="03080800040507000D00" pitchFamily="66" charset="0"/>
              </a:rPr>
              <a:t> động</a:t>
            </a:r>
            <a:endParaRPr lang="en-US" sz="9000" b="1" kern="0" dirty="0">
              <a:solidFill>
                <a:srgbClr val="AA4704"/>
              </a:solidFill>
              <a:latin typeface="#9Slide05 Dancing Script" panose="03080800040507000D00" pitchFamily="66" charset="0"/>
            </a:endParaRPr>
          </a:p>
        </p:txBody>
      </p:sp>
    </p:spTree>
    <p:extLst>
      <p:ext uri="{BB962C8B-B14F-4D97-AF65-F5344CB8AC3E}">
        <p14:creationId xmlns:p14="http://schemas.microsoft.com/office/powerpoint/2010/main" val="262978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500" fill="hold"/>
                                        <p:tgtEl>
                                          <p:spTgt spid="109"/>
                                        </p:tgtEl>
                                        <p:attrNameLst>
                                          <p:attrName>ppt_x</p:attrName>
                                        </p:attrNameLst>
                                      </p:cBhvr>
                                      <p:tavLst>
                                        <p:tav tm="0">
                                          <p:val>
                                            <p:strVal val="#ppt_x"/>
                                          </p:val>
                                        </p:tav>
                                        <p:tav tm="100000">
                                          <p:val>
                                            <p:strVal val="#ppt_x"/>
                                          </p:val>
                                        </p:tav>
                                      </p:tavLst>
                                    </p:anim>
                                    <p:anim calcmode="lin" valueType="num">
                                      <p:cBhvr additive="base">
                                        <p:cTn id="12"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Cambria" panose="02040503050406030204" pitchFamily="18" charset="0"/>
              </a:rPr>
              <a:t>1. VỊ</a:t>
            </a:r>
            <a:r>
              <a:rPr kumimoji="0" lang="en-US" sz="2800" b="1" i="0" u="none" strike="noStrike" kern="0" cap="none" spc="0" normalizeH="0" noProof="0" dirty="0" smtClean="0">
                <a:ln>
                  <a:noFill/>
                </a:ln>
                <a:solidFill>
                  <a:prstClr val="white"/>
                </a:solidFill>
                <a:effectLst/>
                <a:uLnTx/>
                <a:uFillTx/>
                <a:latin typeface="#9Slide03 SFU DIN Mittelschrift" panose="00000400000000000000" pitchFamily="2" charset="0"/>
                <a:ea typeface="Cambria" panose="02040503050406030204" pitchFamily="18" charset="0"/>
              </a:rPr>
              <a:t> TRÍ ĐỊA LÍ, HÌNH DẠNG VÀ KÍCH THƯỚC</a:t>
            </a:r>
            <a:endParaRPr kumimoji="0" lang="en-US" sz="2800" b="1" i="0" u="none" strike="noStrike" kern="0" cap="none" spc="0" normalizeH="0" baseline="0" noProof="0" dirty="0">
              <a:ln>
                <a:noFill/>
              </a:ln>
              <a:solidFill>
                <a:prstClr val="white"/>
              </a:solidFill>
              <a:effectLst/>
              <a:uLnTx/>
              <a:uFillTx/>
              <a:latin typeface="#9Slide03 SFU DIN Mittelschrift" panose="00000400000000000000" pitchFamily="2" charset="0"/>
              <a:ea typeface="Cambria" panose="02040503050406030204" pitchFamily="18" charset="0"/>
            </a:endParaRPr>
          </a:p>
        </p:txBody>
      </p:sp>
      <p:sp>
        <p:nvSpPr>
          <p:cNvPr id="3" name="Rectangle: Rounded Corners 16">
            <a:extLst>
              <a:ext uri="{FF2B5EF4-FFF2-40B4-BE49-F238E27FC236}">
                <a16:creationId xmlns:a16="http://schemas.microsoft.com/office/drawing/2014/main" id="{02348C31-8ECB-416B-A1A8-379A061AAD53}"/>
              </a:ext>
            </a:extLst>
          </p:cNvPr>
          <p:cNvSpPr/>
          <p:nvPr/>
        </p:nvSpPr>
        <p:spPr>
          <a:xfrm>
            <a:off x="910090" y="963600"/>
            <a:ext cx="4863349" cy="2497851"/>
          </a:xfrm>
          <a:prstGeom prst="roundRect">
            <a:avLst/>
          </a:prstGeom>
          <a:solidFill>
            <a:srgbClr val="ED7D31">
              <a:lumMod val="40000"/>
              <a:lumOff val="60000"/>
            </a:srgbClr>
          </a:solidFill>
          <a:ln w="19050" cap="flat" cmpd="sng" algn="ctr">
            <a:noFill/>
            <a:prstDash val="dashDot"/>
            <a:miter lim="800000"/>
          </a:ln>
          <a:effectLst/>
        </p:spPr>
        <p:txBody>
          <a:bodyPr rtlCol="0" anchor="ctr"/>
          <a:lstStyle/>
          <a:p>
            <a:pPr algn="ctr">
              <a:defRPr/>
            </a:pPr>
            <a:endParaRPr lang="en-US" kern="0" dirty="0">
              <a:solidFill>
                <a:prstClr val="white"/>
              </a:solidFill>
              <a:latin typeface="#9Slide03 SFU DIN Mittelschriftư" panose="00000400000000000000" pitchFamily="2" charset="0"/>
              <a:ea typeface="Roboto" pitchFamily="2" charset="0"/>
            </a:endParaRPr>
          </a:p>
        </p:txBody>
      </p:sp>
      <p:sp>
        <p:nvSpPr>
          <p:cNvPr id="4" name="TextBox 3">
            <a:extLst>
              <a:ext uri="{FF2B5EF4-FFF2-40B4-BE49-F238E27FC236}">
                <a16:creationId xmlns:a16="http://schemas.microsoft.com/office/drawing/2014/main" id="{9067E2F0-F8D6-4CA2-BF31-F24F289CE7CD}"/>
              </a:ext>
            </a:extLst>
          </p:cNvPr>
          <p:cNvSpPr txBox="1"/>
          <p:nvPr/>
        </p:nvSpPr>
        <p:spPr>
          <a:xfrm>
            <a:off x="1894349" y="2047270"/>
            <a:ext cx="4022118" cy="446276"/>
          </a:xfrm>
          <a:prstGeom prst="rect">
            <a:avLst/>
          </a:prstGeom>
          <a:noFill/>
        </p:spPr>
        <p:txBody>
          <a:bodyPr wrap="square" rtlCol="0">
            <a:spAutoFit/>
          </a:bodyPr>
          <a:lstStyle/>
          <a:p>
            <a:pPr algn="just">
              <a:defRPr/>
            </a:pPr>
            <a:r>
              <a:rPr lang="en-US" sz="2300" dirty="0" err="1" smtClean="0">
                <a:solidFill>
                  <a:prstClr val="black"/>
                </a:solidFill>
                <a:latin typeface="#9Slide03 SFU DIN Mittelschriftư" panose="00000400000000000000" pitchFamily="2" charset="0"/>
                <a:ea typeface="#9Slide03 Roboto Medium" panose="02000000000000000000" pitchFamily="2" charset="0"/>
              </a:rPr>
              <a:t>Lựa</a:t>
            </a:r>
            <a:r>
              <a:rPr lang="en-US" sz="2300" dirty="0" smtClean="0">
                <a:solidFill>
                  <a:prstClr val="black"/>
                </a:solidFill>
                <a:latin typeface="#9Slide03 SFU DIN Mittelschriftư" panose="00000400000000000000" pitchFamily="2" charset="0"/>
                <a:ea typeface="#9Slide03 Roboto Medium" panose="02000000000000000000" pitchFamily="2" charset="0"/>
              </a:rPr>
              <a:t> </a:t>
            </a:r>
            <a:r>
              <a:rPr lang="en-US" sz="2300" dirty="0" err="1" smtClean="0">
                <a:solidFill>
                  <a:prstClr val="black"/>
                </a:solidFill>
                <a:latin typeface="#9Slide03 SFU DIN Mittelschriftư" panose="00000400000000000000" pitchFamily="2" charset="0"/>
                <a:ea typeface="#9Slide03 Roboto Medium" panose="02000000000000000000" pitchFamily="2" charset="0"/>
              </a:rPr>
              <a:t>chọn</a:t>
            </a:r>
            <a:r>
              <a:rPr lang="en-US" sz="2300" dirty="0" smtClean="0">
                <a:solidFill>
                  <a:prstClr val="black"/>
                </a:solidFill>
                <a:latin typeface="#9Slide03 SFU DIN Mittelschriftư" panose="00000400000000000000" pitchFamily="2" charset="0"/>
                <a:ea typeface="#9Slide03 Roboto Medium" panose="02000000000000000000" pitchFamily="2" charset="0"/>
              </a:rPr>
              <a:t> 1 </a:t>
            </a:r>
            <a:r>
              <a:rPr lang="en-US" sz="2300" dirty="0" err="1" smtClean="0">
                <a:solidFill>
                  <a:prstClr val="black"/>
                </a:solidFill>
                <a:latin typeface="#9Slide03 SFU DIN Mittelschriftư" panose="00000400000000000000" pitchFamily="2" charset="0"/>
                <a:ea typeface="#9Slide03 Roboto Medium" panose="02000000000000000000" pitchFamily="2" charset="0"/>
              </a:rPr>
              <a:t>trong</a:t>
            </a:r>
            <a:r>
              <a:rPr lang="en-US" sz="2300" dirty="0" smtClean="0">
                <a:solidFill>
                  <a:prstClr val="black"/>
                </a:solidFill>
                <a:latin typeface="#9Slide03 SFU DIN Mittelschriftư" panose="00000400000000000000" pitchFamily="2" charset="0"/>
                <a:ea typeface="#9Slide03 Roboto Medium" panose="02000000000000000000" pitchFamily="2" charset="0"/>
              </a:rPr>
              <a:t> 2 </a:t>
            </a:r>
            <a:r>
              <a:rPr lang="en-US" sz="2300" dirty="0" err="1" smtClean="0">
                <a:solidFill>
                  <a:prstClr val="black"/>
                </a:solidFill>
                <a:latin typeface="#9Slide03 SFU DIN Mittelschriftư" panose="00000400000000000000" pitchFamily="2" charset="0"/>
                <a:ea typeface="#9Slide03 Roboto Medium" panose="02000000000000000000" pitchFamily="2" charset="0"/>
              </a:rPr>
              <a:t>gói</a:t>
            </a:r>
            <a:r>
              <a:rPr lang="en-US" sz="2300" dirty="0" smtClean="0">
                <a:solidFill>
                  <a:prstClr val="black"/>
                </a:solidFill>
                <a:latin typeface="#9Slide03 SFU DIN Mittelschriftư" panose="00000400000000000000" pitchFamily="2" charset="0"/>
                <a:ea typeface="#9Slide03 Roboto Medium" panose="02000000000000000000" pitchFamily="2" charset="0"/>
              </a:rPr>
              <a:t> câu hỏi</a:t>
            </a:r>
            <a:endParaRPr lang="en-US" sz="2300" dirty="0">
              <a:solidFill>
                <a:prstClr val="black"/>
              </a:solidFill>
              <a:latin typeface="#9Slide03 SFU DIN Mittelschriftư" panose="00000400000000000000" pitchFamily="2" charset="0"/>
              <a:ea typeface="#9Slide03 Roboto Medium" panose="02000000000000000000" pitchFamily="2" charset="0"/>
            </a:endParaRPr>
          </a:p>
        </p:txBody>
      </p:sp>
      <p:sp>
        <p:nvSpPr>
          <p:cNvPr id="5" name="TextBox 4">
            <a:extLst>
              <a:ext uri="{FF2B5EF4-FFF2-40B4-BE49-F238E27FC236}">
                <a16:creationId xmlns:a16="http://schemas.microsoft.com/office/drawing/2014/main" id="{933BECF6-C34E-4046-884B-8DC370C72744}"/>
              </a:ext>
            </a:extLst>
          </p:cNvPr>
          <p:cNvSpPr txBox="1"/>
          <p:nvPr/>
        </p:nvSpPr>
        <p:spPr>
          <a:xfrm>
            <a:off x="1953250" y="1396623"/>
            <a:ext cx="3460798" cy="461665"/>
          </a:xfrm>
          <a:prstGeom prst="rect">
            <a:avLst/>
          </a:prstGeom>
          <a:noFill/>
        </p:spPr>
        <p:txBody>
          <a:bodyPr wrap="square" rtlCol="0">
            <a:spAutoFit/>
          </a:bodyPr>
          <a:lstStyle/>
          <a:p>
            <a:pPr algn="just">
              <a:defRPr/>
            </a:pPr>
            <a:r>
              <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rPr>
              <a:t>Hoạt động </a:t>
            </a:r>
            <a:r>
              <a:rPr lang="en-US" sz="2300"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theo</a:t>
            </a:r>
            <a:r>
              <a:rPr lang="en-US" sz="2300"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sz="2300"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cặp</a:t>
            </a:r>
            <a:endPar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pic>
        <p:nvPicPr>
          <p:cNvPr id="6" name="Picture 4" descr="Hình ảnh Biểu Tượng đồng Hồ, đồng Hồ Clipart, Đồng Hồ Biểu Tượng, đồng Hồ  Vector và PNG với nền trong suốt để tải xuống miễn phí"/>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6446" y="2573797"/>
            <a:ext cx="867151" cy="867151"/>
          </a:xfrm>
          <a:prstGeom prst="rect">
            <a:avLst/>
          </a:prstGeom>
          <a:noFill/>
          <a:extLst>
            <a:ext uri="{909E8E84-426E-40DD-AFC4-6F175D3DCCD1}">
              <a14:hiddenFill xmlns:a14="http://schemas.microsoft.com/office/drawing/2010/main">
                <a:solidFill>
                  <a:srgbClr val="FFFFFF"/>
                </a:solidFill>
              </a14:hiddenFill>
            </a:ext>
          </a:extLst>
        </p:spPr>
      </p:pic>
      <p:sp>
        <p:nvSpPr>
          <p:cNvPr id="7" name="!!1">
            <a:extLst>
              <a:ext uri="{FF2B5EF4-FFF2-40B4-BE49-F238E27FC236}">
                <a16:creationId xmlns:a16="http://schemas.microsoft.com/office/drawing/2014/main" id="{1052C436-DED3-4F8E-B452-3133359A9969}"/>
              </a:ext>
            </a:extLst>
          </p:cNvPr>
          <p:cNvSpPr txBox="1"/>
          <p:nvPr/>
        </p:nvSpPr>
        <p:spPr>
          <a:xfrm>
            <a:off x="1953250" y="2832781"/>
            <a:ext cx="2907575" cy="461665"/>
          </a:xfrm>
          <a:prstGeom prst="rect">
            <a:avLst/>
          </a:prstGeom>
          <a:noFill/>
        </p:spPr>
        <p:txBody>
          <a:bodyPr wrap="square" rtlCol="0">
            <a:spAutoFit/>
          </a:bodyPr>
          <a:lstStyle/>
          <a:p>
            <a:pPr>
              <a:defRPr/>
            </a:pPr>
            <a:r>
              <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rPr>
              <a:t>5 </a:t>
            </a:r>
            <a:r>
              <a:rPr lang="en-US" sz="2300"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phút</a:t>
            </a:r>
            <a:endPar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pic>
        <p:nvPicPr>
          <p:cNvPr id="8" name="Picture 7" descr="Icon&#10;&#10;Description automatically generated">
            <a:extLst>
              <a:ext uri="{FF2B5EF4-FFF2-40B4-BE49-F238E27FC236}">
                <a16:creationId xmlns:a16="http://schemas.microsoft.com/office/drawing/2014/main" id="{139DC51D-4695-442A-830A-B25F5594ABA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680" b="91229" l="7437" r="91229">
                        <a14:foregroundMark x1="73403" y1="35772" x2="79992" y2="45958"/>
                        <a14:foregroundMark x1="79992" y1="45958" x2="58084" y2="66249"/>
                        <a14:foregroundMark x1="58084" y1="66249" x2="30922" y2="37753"/>
                        <a14:foregroundMark x1="30922" y1="37753" x2="48747" y2="21180"/>
                        <a14:foregroundMark x1="48747" y1="21180" x2="67704" y2="29951"/>
                        <a14:foregroundMark x1="67704" y1="29951" x2="79345" y2="42441"/>
                        <a14:foregroundMark x1="79345" y1="42441" x2="79345" y2="42441"/>
                        <a14:foregroundMark x1="77971" y1="30517" x2="83508" y2="43290"/>
                        <a14:foregroundMark x1="83508" y1="43290" x2="83226" y2="58933"/>
                        <a14:foregroundMark x1="83226" y1="58933" x2="74859" y2="63703"/>
                        <a14:foregroundMark x1="74859" y1="63703" x2="81811" y2="54042"/>
                        <a14:foregroundMark x1="84600" y1="41067" x2="84276" y2="62045"/>
                        <a14:foregroundMark x1="84276" y1="62045" x2="73525" y2="76273"/>
                        <a14:foregroundMark x1="73525" y1="76273" x2="71625" y2="76839"/>
                        <a14:foregroundMark x1="40420" y1="85974" x2="48545" y2="88763"/>
                        <a14:foregroundMark x1="48545" y1="88763" x2="65319" y2="84964"/>
                        <a14:foregroundMark x1="65319" y1="84964" x2="86015" y2="66532"/>
                        <a14:foregroundMark x1="86015" y1="66532" x2="89046" y2="34681"/>
                        <a14:foregroundMark x1="89046" y1="34681" x2="85449" y2="25465"/>
                        <a14:foregroundMark x1="85449" y1="25465" x2="67502" y2="15562"/>
                        <a14:foregroundMark x1="67502" y1="15562" x2="46443" y2="12975"/>
                        <a14:foregroundMark x1="46443" y1="12975" x2="19281" y2="17542"/>
                        <a14:foregroundMark x1="19281" y1="17542" x2="13541" y2="25465"/>
                        <a14:foregroundMark x1="13541" y1="25465" x2="10590" y2="35085"/>
                        <a14:foregroundMark x1="10590" y1="35085" x2="11156" y2="45069"/>
                        <a14:foregroundMark x1="11156" y1="45069" x2="13056" y2="49475"/>
                        <a14:foregroundMark x1="9903" y1="50525" x2="17947" y2="64915"/>
                        <a14:foregroundMark x1="17947" y1="64915" x2="17947" y2="64915"/>
                        <a14:foregroundMark x1="9539" y1="49838" x2="11641" y2="63500"/>
                        <a14:foregroundMark x1="40744" y1="8771" x2="54082" y2="11924"/>
                        <a14:foregroundMark x1="33387" y1="10509" x2="47777" y2="16492"/>
                        <a14:foregroundMark x1="54810" y1="7720" x2="67421" y2="14753"/>
                        <a14:foregroundMark x1="76920" y1="24212" x2="82862" y2="27365"/>
                        <a14:foregroundMark x1="67785" y1="11560" x2="74091" y2="17179"/>
                        <a14:foregroundMark x1="74091" y1="17179" x2="74091" y2="17179"/>
                        <a14:foregroundMark x1="90946" y1="41390" x2="91269" y2="55457"/>
                        <a14:foregroundMark x1="71989" y1="58610" x2="71989" y2="71948"/>
                        <a14:foregroundMark x1="71989" y1="71948" x2="71989" y2="71948"/>
                        <a14:foregroundMark x1="74454" y1="54406" x2="74778" y2="69483"/>
                        <a14:foregroundMark x1="74778" y1="69483" x2="74778" y2="69483"/>
                        <a14:foregroundMark x1="65319" y1="86661" x2="81447" y2="77526"/>
                        <a14:foregroundMark x1="81447" y1="77526" x2="81447" y2="77526"/>
                        <a14:foregroundMark x1="32336" y1="86297" x2="47090" y2="90865"/>
                        <a14:foregroundMark x1="54446" y1="91593" x2="62854" y2="91229"/>
                        <a14:foregroundMark x1="62854" y1="91229" x2="62854" y2="91229"/>
                        <a14:foregroundMark x1="7437" y1="52991" x2="14107" y2="65602"/>
                        <a14:foregroundMark x1="10954" y1="65279" x2="15158" y2="71948"/>
                        <a14:foregroundMark x1="27769" y1="84923" x2="36217" y2="88440"/>
                        <a14:foregroundMark x1="36217" y1="88440" x2="36540" y2="88440"/>
                        <a14:foregroundMark x1="80760" y1="18957" x2="81811" y2="20695"/>
                        <a14:foregroundMark x1="80396" y1="17906" x2="81811" y2="21059"/>
                      </a14:backgroundRemoval>
                    </a14:imgEffect>
                  </a14:imgLayer>
                </a14:imgProps>
              </a:ext>
              <a:ext uri="{28A0092B-C50C-407E-A947-70E740481C1C}">
                <a14:useLocalDpi xmlns:a14="http://schemas.microsoft.com/office/drawing/2010/main" val="0"/>
              </a:ext>
            </a:extLst>
          </a:blip>
          <a:stretch>
            <a:fillRect/>
          </a:stretch>
        </p:blipFill>
        <p:spPr>
          <a:xfrm>
            <a:off x="1053118" y="1806807"/>
            <a:ext cx="801390" cy="801390"/>
          </a:xfrm>
          <a:prstGeom prst="rect">
            <a:avLst/>
          </a:prstGeom>
        </p:spPr>
      </p:pic>
      <p:sp>
        <p:nvSpPr>
          <p:cNvPr id="11" name="TextBox 10">
            <a:extLst>
              <a:ext uri="{FF2B5EF4-FFF2-40B4-BE49-F238E27FC236}">
                <a16:creationId xmlns:a16="http://schemas.microsoft.com/office/drawing/2014/main" id="{933BECF6-C34E-4046-884B-8DC370C72744}"/>
              </a:ext>
            </a:extLst>
          </p:cNvPr>
          <p:cNvSpPr txBox="1"/>
          <p:nvPr/>
        </p:nvSpPr>
        <p:spPr>
          <a:xfrm>
            <a:off x="6409339" y="6357596"/>
            <a:ext cx="4775141" cy="400110"/>
          </a:xfrm>
          <a:prstGeom prst="rect">
            <a:avLst/>
          </a:prstGeom>
          <a:noFill/>
        </p:spPr>
        <p:txBody>
          <a:bodyPr wrap="square" rtlCol="0">
            <a:spAutoFit/>
          </a:bodyPr>
          <a:lstStyle/>
          <a:p>
            <a:pPr algn="ctr">
              <a:defRPr/>
            </a:pPr>
            <a:r>
              <a:rPr lang="en-US" sz="20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Hình</a:t>
            </a:r>
            <a:r>
              <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1. Bản </a:t>
            </a:r>
            <a:r>
              <a:rPr lang="en-US" sz="20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tự nhiên </a:t>
            </a:r>
            <a:r>
              <a:rPr lang="en-US" sz="2000" b="1"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châu</a:t>
            </a:r>
            <a:r>
              <a:rPr lang="en-US" sz="2000"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 Phi</a:t>
            </a:r>
            <a:endPar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8212" t="16924" r="8638" b="8461"/>
          <a:stretch/>
        </p:blipFill>
        <p:spPr>
          <a:xfrm>
            <a:off x="6307680" y="955596"/>
            <a:ext cx="4876800" cy="5458265"/>
          </a:xfrm>
          <a:prstGeom prst="rect">
            <a:avLst/>
          </a:prstGeom>
        </p:spPr>
      </p:pic>
      <p:pic>
        <p:nvPicPr>
          <p:cNvPr id="14" name="Picture 2" descr="Học Sinh Học Hoạt Hình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6617" y="787249"/>
            <a:ext cx="1214392" cy="121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790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titled-Scanned-02">
            <a:extLst>
              <a:ext uri="{FF2B5EF4-FFF2-40B4-BE49-F238E27FC236}">
                <a16:creationId xmlns:a16="http://schemas.microsoft.com/office/drawing/2014/main" id="{5A5F3047-1585-4C46-A56B-298FF53CFB2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32" b="96429" l="963" r="98507"/>
                    </a14:imgEffect>
                    <a14:imgEffect>
                      <a14:brightnessContrast bright="20000" contrast="-20000"/>
                    </a14:imgEffect>
                  </a14:imgLayer>
                </a14:imgProps>
              </a:ext>
              <a:ext uri="{28A0092B-C50C-407E-A947-70E740481C1C}">
                <a14:useLocalDpi xmlns:a14="http://schemas.microsoft.com/office/drawing/2010/main" val="0"/>
              </a:ext>
            </a:extLst>
          </a:blip>
          <a:srcRect t="2211" b="1879"/>
          <a:stretch/>
        </p:blipFill>
        <p:spPr bwMode="auto">
          <a:xfrm>
            <a:off x="676112" y="302460"/>
            <a:ext cx="10490118" cy="590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33BECF6-C34E-4046-884B-8DC370C72744}"/>
              </a:ext>
            </a:extLst>
          </p:cNvPr>
          <p:cNvSpPr txBox="1"/>
          <p:nvPr/>
        </p:nvSpPr>
        <p:spPr>
          <a:xfrm>
            <a:off x="3533600" y="6203152"/>
            <a:ext cx="4775141" cy="461665"/>
          </a:xfrm>
          <a:prstGeom prst="rect">
            <a:avLst/>
          </a:prstGeom>
          <a:noFill/>
        </p:spPr>
        <p:txBody>
          <a:bodyPr wrap="square" rtlCol="0">
            <a:spAutoFit/>
          </a:bodyPr>
          <a:lstStyle/>
          <a:p>
            <a:pPr algn="ctr">
              <a:defRPr/>
            </a:pPr>
            <a:r>
              <a:rPr lang="en-US" sz="2400" b="1"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Lược</a:t>
            </a:r>
            <a:r>
              <a:rPr lang="en-US" sz="2400"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sz="2400" b="1"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sz="2400"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 thế </a:t>
            </a:r>
            <a:r>
              <a:rPr lang="en-US" sz="2400" b="1" dirty="0" err="1"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giới</a:t>
            </a:r>
            <a:endParaRPr lang="en-US" sz="2400"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spTree>
    <p:extLst>
      <p:ext uri="{BB962C8B-B14F-4D97-AF65-F5344CB8AC3E}">
        <p14:creationId xmlns:p14="http://schemas.microsoft.com/office/powerpoint/2010/main" val="3322596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algn="ctr"/>
            <a:r>
              <a:rPr lang="en-US" sz="2400" b="1" kern="0" dirty="0">
                <a:solidFill>
                  <a:srgbClr val="FFFFFF"/>
                </a:solidFill>
                <a:latin typeface="#9Slide03 SFU DIN Mittelschrift" panose="00000400000000000000" pitchFamily="2" charset="0"/>
                <a:ea typeface="#9Slide03 Roboto Medium" panose="02000000000000000000" pitchFamily="2" charset="0"/>
              </a:rPr>
              <a:t>1. VỊ TRÍ ĐỊA LÍ, HÌNH DẠNG, KÍCH THƯỚC</a:t>
            </a:r>
          </a:p>
        </p:txBody>
      </p:sp>
      <p:sp>
        <p:nvSpPr>
          <p:cNvPr id="14" name="TextBox 13">
            <a:extLst>
              <a:ext uri="{FF2B5EF4-FFF2-40B4-BE49-F238E27FC236}">
                <a16:creationId xmlns:a16="http://schemas.microsoft.com/office/drawing/2014/main" id="{933BECF6-C34E-4046-884B-8DC370C72744}"/>
              </a:ext>
            </a:extLst>
          </p:cNvPr>
          <p:cNvSpPr txBox="1"/>
          <p:nvPr/>
        </p:nvSpPr>
        <p:spPr>
          <a:xfrm>
            <a:off x="7053942" y="6426927"/>
            <a:ext cx="4775141" cy="369332"/>
          </a:xfrm>
          <a:prstGeom prst="rect">
            <a:avLst/>
          </a:prstGeom>
          <a:noFill/>
        </p:spPr>
        <p:txBody>
          <a:bodyPr wrap="square" rtlCol="0">
            <a:spAutoFit/>
          </a:bodyPr>
          <a:lstStyle/>
          <a:p>
            <a:pPr algn="ctr">
              <a:defRPr/>
            </a:pP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Hình</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1. Bản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tự nhiên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Châu</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Phi</a:t>
            </a:r>
            <a:endPar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sp>
        <p:nvSpPr>
          <p:cNvPr id="15" name="TextBox 14">
            <a:extLst>
              <a:ext uri="{FF2B5EF4-FFF2-40B4-BE49-F238E27FC236}">
                <a16:creationId xmlns:a16="http://schemas.microsoft.com/office/drawing/2014/main" id="{9067E2F0-F8D6-4CA2-BF31-F24F289CE7CD}"/>
              </a:ext>
            </a:extLst>
          </p:cNvPr>
          <p:cNvSpPr txBox="1"/>
          <p:nvPr/>
        </p:nvSpPr>
        <p:spPr>
          <a:xfrm>
            <a:off x="0" y="898288"/>
            <a:ext cx="7007776" cy="894219"/>
          </a:xfrm>
          <a:prstGeom prst="rect">
            <a:avLst/>
          </a:prstGeom>
          <a:noFill/>
        </p:spPr>
        <p:txBody>
          <a:bodyPr wrap="square" rtlCol="0">
            <a:spAutoFit/>
          </a:bodyPr>
          <a:lstStyle/>
          <a:p>
            <a:pPr algn="just">
              <a:lnSpc>
                <a:spcPct val="120000"/>
              </a:lnSpc>
              <a:buFont typeface="Wingdings" panose="05000000000000000000" pitchFamily="2" charset="2"/>
              <a:buChar char="§"/>
              <a:defRPr/>
            </a:pP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Đọc</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thông tin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trong</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mục</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1 và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quan</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sát</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hình</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1.</a:t>
            </a:r>
          </a:p>
          <a:p>
            <a:pPr algn="just">
              <a:lnSpc>
                <a:spcPct val="120000"/>
              </a:lnSpc>
              <a:buFont typeface="Wingdings" panose="05000000000000000000" pitchFamily="2" charset="2"/>
              <a:buChar char="§"/>
              <a:defRPr/>
            </a:pP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Lựa</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chọn</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1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trong</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2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nhiệm</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vụ:</a:t>
            </a:r>
          </a:p>
        </p:txBody>
      </p:sp>
      <p:graphicFrame>
        <p:nvGraphicFramePr>
          <p:cNvPr id="16" name="Table 15"/>
          <p:cNvGraphicFramePr>
            <a:graphicFrameLocks noGrp="1"/>
          </p:cNvGraphicFramePr>
          <p:nvPr>
            <p:extLst>
              <p:ext uri="{D42A27DB-BD31-4B8C-83A1-F6EECF244321}">
                <p14:modId xmlns:p14="http://schemas.microsoft.com/office/powerpoint/2010/main" val="3814946171"/>
              </p:ext>
            </p:extLst>
          </p:nvPr>
        </p:nvGraphicFramePr>
        <p:xfrm>
          <a:off x="152910" y="1836685"/>
          <a:ext cx="6701956" cy="3090672"/>
        </p:xfrm>
        <a:graphic>
          <a:graphicData uri="http://schemas.openxmlformats.org/drawingml/2006/table">
            <a:tbl>
              <a:tblPr firstRow="1" bandRow="1"/>
              <a:tblGrid>
                <a:gridCol w="1466884">
                  <a:extLst>
                    <a:ext uri="{9D8B030D-6E8A-4147-A177-3AD203B41FA5}">
                      <a16:colId xmlns:a16="http://schemas.microsoft.com/office/drawing/2014/main" val="826796841"/>
                    </a:ext>
                  </a:extLst>
                </a:gridCol>
                <a:gridCol w="5235072">
                  <a:extLst>
                    <a:ext uri="{9D8B030D-6E8A-4147-A177-3AD203B41FA5}">
                      <a16:colId xmlns:a16="http://schemas.microsoft.com/office/drawing/2014/main" val="464613173"/>
                    </a:ext>
                  </a:extLst>
                </a:gridCol>
              </a:tblGrid>
              <a:tr h="370840">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20000"/>
                        </a:lnSpc>
                      </a:pPr>
                      <a:r>
                        <a:rPr lang="en-US" sz="2200" dirty="0" err="1" smtClean="0">
                          <a:solidFill>
                            <a:schemeClr val="accent6"/>
                          </a:solidFill>
                          <a:latin typeface="#9Slide03 SFU DIN Mittelschriftư" panose="00000400000000000000" pitchFamily="2" charset="0"/>
                          <a:ea typeface="#9Slide03 Roboto Medium" panose="02000000000000000000" pitchFamily="2" charset="0"/>
                        </a:rPr>
                        <a:t>Nhiệm</a:t>
                      </a:r>
                      <a:r>
                        <a:rPr lang="en-US" sz="2200" baseline="0" dirty="0" smtClean="0">
                          <a:solidFill>
                            <a:schemeClr val="accent6"/>
                          </a:solidFill>
                          <a:latin typeface="#9Slide03 SFU DIN Mittelschriftư" panose="00000400000000000000" pitchFamily="2" charset="0"/>
                          <a:ea typeface="#9Slide03 Roboto Medium" panose="02000000000000000000" pitchFamily="2" charset="0"/>
                        </a:rPr>
                        <a:t> vụ</a:t>
                      </a:r>
                      <a:endParaRPr lang="en-US" sz="2200" dirty="0">
                        <a:solidFill>
                          <a:schemeClr val="accent6"/>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20000"/>
                        </a:lnSpc>
                      </a:pPr>
                      <a:r>
                        <a:rPr lang="en-US" sz="2200" dirty="0" err="1" smtClean="0">
                          <a:solidFill>
                            <a:schemeClr val="accent6"/>
                          </a:solidFill>
                          <a:latin typeface="#9Slide03 SFU DIN Mittelschriftư" panose="00000400000000000000" pitchFamily="2" charset="0"/>
                          <a:ea typeface="#9Slide03 Roboto Medium" panose="02000000000000000000" pitchFamily="2" charset="0"/>
                        </a:rPr>
                        <a:t>Yêu</a:t>
                      </a:r>
                      <a:r>
                        <a:rPr lang="en-US" sz="2200" baseline="0" dirty="0" smtClean="0">
                          <a:solidFill>
                            <a:schemeClr val="accent6"/>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accent6"/>
                          </a:solidFill>
                          <a:latin typeface="#9Slide03 SFU DIN Mittelschriftư" panose="00000400000000000000" pitchFamily="2" charset="0"/>
                          <a:ea typeface="#9Slide03 Roboto Medium" panose="02000000000000000000" pitchFamily="2" charset="0"/>
                        </a:rPr>
                        <a:t>cầu</a:t>
                      </a:r>
                      <a:endParaRPr lang="en-US" sz="2200" dirty="0">
                        <a:solidFill>
                          <a:schemeClr val="accent6"/>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40868828"/>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endParaRPr lang="en-US" sz="2200" dirty="0" smtClean="0">
                        <a:solidFill>
                          <a:schemeClr val="bg1">
                            <a:lumMod val="50000"/>
                          </a:schemeClr>
                        </a:solidFill>
                        <a:latin typeface="#9Slide03 SFU DIN Mittelschriftư" panose="00000400000000000000" pitchFamily="2" charset="0"/>
                        <a:ea typeface="#9Slide03 Roboto Medium" panose="02000000000000000000" pitchFamily="2" charset="0"/>
                      </a:endParaRPr>
                    </a:p>
                    <a:p>
                      <a:pPr algn="ctr">
                        <a:lnSpc>
                          <a:spcPct val="120000"/>
                        </a:lnSpc>
                      </a:pPr>
                      <a:r>
                        <a:rPr lang="en-US" sz="2200" dirty="0" smtClean="0">
                          <a:solidFill>
                            <a:schemeClr val="bg1">
                              <a:lumMod val="50000"/>
                            </a:schemeClr>
                          </a:solidFill>
                          <a:latin typeface="#9Slide03 SFU DIN Mittelschriftư" panose="00000400000000000000" pitchFamily="2" charset="0"/>
                          <a:ea typeface="#9Slide03 Roboto Medium" panose="02000000000000000000" pitchFamily="2" charset="0"/>
                        </a:rPr>
                        <a:t>8 điểm</a:t>
                      </a:r>
                      <a:endParaRPr lang="en-US" sz="2200" dirty="0">
                        <a:solidFill>
                          <a:schemeClr val="bg1">
                            <a:lumMod val="50000"/>
                          </a:schemeClr>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lnSpc>
                          <a:spcPct val="120000"/>
                        </a:lnSpc>
                      </a:pPr>
                      <a:r>
                        <a:rPr lang="en-US" sz="2200" b="0" i="0" u="none" strike="noStrike" cap="none" baseline="0" dirty="0" smtClean="0">
                          <a:solidFill>
                            <a:schemeClr val="bg1">
                              <a:lumMod val="50000"/>
                            </a:schemeClr>
                          </a:solidFill>
                          <a:effectLst/>
                          <a:latin typeface="#9Slide03 SFU DIN Mittelschriftư" panose="00000400000000000000" pitchFamily="2" charset="0"/>
                          <a:ea typeface="#9Slide03 Roboto Medium" panose="02000000000000000000" pitchFamily="2" charset="0"/>
                          <a:cs typeface="+mn-cs"/>
                          <a:sym typeface="Arial"/>
                        </a:rPr>
                        <a:t>+ </a:t>
                      </a:r>
                      <a:r>
                        <a:rPr lang="en-US" sz="2200" b="0" i="0" u="none" strike="noStrike" cap="none" dirty="0" err="1" smtClean="0">
                          <a:solidFill>
                            <a:schemeClr val="bg1">
                              <a:lumMod val="50000"/>
                            </a:schemeClr>
                          </a:solidFill>
                          <a:effectLst/>
                          <a:latin typeface="#9Slide03 SFU DIN Mittelschriftư" panose="00000400000000000000" pitchFamily="2" charset="0"/>
                          <a:ea typeface="+mn-ea"/>
                          <a:cs typeface="+mn-cs"/>
                          <a:sym typeface="Arial"/>
                        </a:rPr>
                        <a:t>Châu</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Phi tiếp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giáp</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với các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biển</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đại</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dương</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và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châu</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lục</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nào?</a:t>
                      </a:r>
                      <a:endParaRPr lang="en-US" sz="2200" b="0" i="0" u="none" strike="noStrike" cap="none" dirty="0" smtClean="0">
                        <a:solidFill>
                          <a:schemeClr val="bg1">
                            <a:lumMod val="50000"/>
                          </a:schemeClr>
                        </a:solidFill>
                        <a:effectLst/>
                        <a:latin typeface="#9Slide03 SFU DIN Mittelschriftư" panose="00000400000000000000" pitchFamily="2" charset="0"/>
                        <a:ea typeface="+mn-ea"/>
                        <a:cs typeface="+mn-cs"/>
                        <a:sym typeface="Arial"/>
                      </a:endParaRPr>
                    </a:p>
                    <a:p>
                      <a:pPr algn="just">
                        <a:lnSpc>
                          <a:spcPct val="120000"/>
                        </a:lnSpc>
                      </a:pPr>
                      <a:r>
                        <a:rPr lang="en-US" sz="2200" b="0" i="0" u="none" strike="noStrike" cap="none" dirty="0" smtClean="0">
                          <a:solidFill>
                            <a:schemeClr val="bg1">
                              <a:lumMod val="50000"/>
                            </a:schemeClr>
                          </a:solidFill>
                          <a:effectLst/>
                          <a:latin typeface="#9Slide03 SFU DIN Mittelschriftư" panose="00000400000000000000" pitchFamily="2" charset="0"/>
                          <a:ea typeface="+mn-ea"/>
                          <a:cs typeface="+mn-cs"/>
                          <a:sym typeface="Arial"/>
                        </a:rPr>
                        <a:t>+</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dirty="0" err="1" smtClean="0">
                          <a:solidFill>
                            <a:schemeClr val="bg1">
                              <a:lumMod val="50000"/>
                            </a:schemeClr>
                          </a:solidFill>
                          <a:effectLst/>
                          <a:latin typeface="#9Slide03 SFU DIN Mittelschriftư" panose="00000400000000000000" pitchFamily="2" charset="0"/>
                          <a:ea typeface="+mn-ea"/>
                          <a:cs typeface="+mn-cs"/>
                          <a:sym typeface="Arial"/>
                        </a:rPr>
                        <a:t>Hình</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dạng</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và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kích</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thước</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a:t>
                      </a:r>
                      <a:r>
                        <a:rPr lang="en-US" sz="2200" b="0" i="0" u="none" strike="noStrike" cap="none" baseline="0" dirty="0" err="1" smtClean="0">
                          <a:solidFill>
                            <a:schemeClr val="bg1">
                              <a:lumMod val="50000"/>
                            </a:schemeClr>
                          </a:solidFill>
                          <a:effectLst/>
                          <a:latin typeface="#9Slide03 SFU DIN Mittelschriftư" panose="00000400000000000000" pitchFamily="2" charset="0"/>
                          <a:ea typeface="+mn-ea"/>
                          <a:cs typeface="+mn-cs"/>
                          <a:sym typeface="Arial"/>
                        </a:rPr>
                        <a:t>châu</a:t>
                      </a:r>
                      <a:r>
                        <a:rPr lang="en-US" sz="2200" b="0" i="0" u="none" strike="noStrike" cap="none" baseline="0" dirty="0" smtClean="0">
                          <a:solidFill>
                            <a:schemeClr val="bg1">
                              <a:lumMod val="50000"/>
                            </a:schemeClr>
                          </a:solidFill>
                          <a:effectLst/>
                          <a:latin typeface="#9Slide03 SFU DIN Mittelschriftư" panose="00000400000000000000" pitchFamily="2" charset="0"/>
                          <a:ea typeface="+mn-ea"/>
                          <a:cs typeface="+mn-cs"/>
                          <a:sym typeface="Arial"/>
                        </a:rPr>
                        <a:t> Phi.</a:t>
                      </a:r>
                      <a:endParaRPr lang="en-US" sz="2200" b="0" i="0" u="none" strike="noStrike" cap="none" dirty="0" smtClean="0">
                        <a:solidFill>
                          <a:schemeClr val="bg1">
                            <a:lumMod val="50000"/>
                          </a:schemeClr>
                        </a:solidFill>
                        <a:effectLst/>
                        <a:latin typeface="#9Slide03 SFU DIN Mittelschriftư" panose="00000400000000000000" pitchFamily="2"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36103599"/>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endParaRPr lang="en-US" sz="2200" dirty="0" smtClean="0">
                        <a:solidFill>
                          <a:schemeClr val="bg1">
                            <a:lumMod val="50000"/>
                          </a:schemeClr>
                        </a:solidFill>
                        <a:latin typeface="#9Slide03 SFU DIN Mittelschriftư" panose="00000400000000000000" pitchFamily="2" charset="0"/>
                        <a:ea typeface="#9Slide03 Roboto Medium" panose="02000000000000000000" pitchFamily="2" charset="0"/>
                      </a:endParaRPr>
                    </a:p>
                    <a:p>
                      <a:pPr algn="ctr">
                        <a:lnSpc>
                          <a:spcPct val="120000"/>
                        </a:lnSpc>
                      </a:pPr>
                      <a:r>
                        <a:rPr lang="en-US" sz="2200" dirty="0" smtClean="0">
                          <a:solidFill>
                            <a:schemeClr val="bg1">
                              <a:lumMod val="50000"/>
                            </a:schemeClr>
                          </a:solidFill>
                          <a:latin typeface="#9Slide03 SFU DIN Mittelschriftư" panose="00000400000000000000" pitchFamily="2" charset="0"/>
                          <a:ea typeface="#9Slide03 Roboto Medium" panose="02000000000000000000" pitchFamily="2" charset="0"/>
                        </a:rPr>
                        <a:t>10 điểm</a:t>
                      </a:r>
                      <a:endParaRPr lang="en-US" sz="2200" dirty="0">
                        <a:solidFill>
                          <a:schemeClr val="bg1">
                            <a:lumMod val="50000"/>
                          </a:schemeClr>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lnSpc>
                          <a:spcPct val="120000"/>
                        </a:lnSpc>
                      </a:pP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Hoàn thành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nhiệm</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vụ 8 điểm.</a:t>
                      </a:r>
                    </a:p>
                    <a:p>
                      <a:pPr algn="just">
                        <a:lnSpc>
                          <a:spcPct val="120000"/>
                        </a:lnSpc>
                      </a:pP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Đánh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giá</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2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thuận</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lợi</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và 1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khó</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khăn</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do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vị</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trí</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địa</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lí và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phạm</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vi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lãnh</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thổ</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smtClean="0">
                          <a:solidFill>
                            <a:schemeClr val="bg1">
                              <a:lumMod val="50000"/>
                            </a:schemeClr>
                          </a:solidFill>
                          <a:latin typeface="#9Slide03 SFU DIN Mittelschriftư" panose="00000400000000000000" pitchFamily="2" charset="0"/>
                          <a:ea typeface="#9Slide03 Roboto Medium" panose="02000000000000000000" pitchFamily="2" charset="0"/>
                        </a:rPr>
                        <a:t>châu</a:t>
                      </a:r>
                      <a:r>
                        <a:rPr lang="en-US" sz="2200" baseline="0" dirty="0" smtClean="0">
                          <a:solidFill>
                            <a:schemeClr val="bg1">
                              <a:lumMod val="50000"/>
                            </a:schemeClr>
                          </a:solidFill>
                          <a:latin typeface="#9Slide03 SFU DIN Mittelschriftư" panose="00000400000000000000" pitchFamily="2" charset="0"/>
                          <a:ea typeface="#9Slide03 Roboto Medium" panose="02000000000000000000" pitchFamily="2" charset="0"/>
                        </a:rPr>
                        <a:t> Phi.</a:t>
                      </a:r>
                      <a:endParaRPr lang="en-US" sz="2200" dirty="0">
                        <a:solidFill>
                          <a:schemeClr val="bg1">
                            <a:lumMod val="50000"/>
                          </a:schemeClr>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301562507"/>
                  </a:ext>
                </a:extLst>
              </a:tr>
            </a:tbl>
          </a:graphicData>
        </a:graphic>
      </p:graphicFrame>
      <p:pic>
        <p:nvPicPr>
          <p:cNvPr id="18" name="Picture 2" descr="Học Sinh Học Hoạt Hình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0930" y="4987516"/>
            <a:ext cx="2268583" cy="22685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8212" t="16924" r="8638" b="8461"/>
          <a:stretch/>
        </p:blipFill>
        <p:spPr>
          <a:xfrm>
            <a:off x="7003112" y="968662"/>
            <a:ext cx="4876800" cy="5458265"/>
          </a:xfrm>
          <a:prstGeom prst="rect">
            <a:avLst/>
          </a:prstGeom>
        </p:spPr>
      </p:pic>
      <p:pic>
        <p:nvPicPr>
          <p:cNvPr id="10" name="Picture 4" descr="African Cultural Symbols Round Composition Poster Stock Vector -  Illustration of craft, artwork: 8261244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75" b="98500" l="750" r="97875">
                        <a14:foregroundMark x1="42750" y1="3000" x2="42750" y2="3000"/>
                        <a14:foregroundMark x1="40625" y1="4375" x2="45000" y2="1875"/>
                        <a14:foregroundMark x1="72500" y1="20500" x2="72500" y2="20500"/>
                        <a14:foregroundMark x1="83375" y1="35750" x2="83375" y2="35750"/>
                        <a14:foregroundMark x1="83375" y1="41250" x2="83375" y2="41250"/>
                        <a14:foregroundMark x1="40000" y1="47125" x2="53375" y2="52875"/>
                        <a14:foregroundMark x1="49875" y1="47125" x2="60250" y2="53500"/>
                        <a14:foregroundMark x1="82000" y1="37625" x2="82000" y2="37625"/>
                        <a14:foregroundMark x1="14125" y1="42000" x2="14125" y2="42000"/>
                        <a14:foregroundMark x1="20625" y1="20750" x2="20625" y2="20750"/>
                        <a14:foregroundMark x1="33250" y1="88125" x2="33250" y2="88125"/>
                        <a14:foregroundMark x1="65625" y1="89750" x2="65625" y2="89750"/>
                      </a14:backgroundRemoval>
                    </a14:imgEffect>
                  </a14:imgLayer>
                </a14:imgProps>
              </a:ext>
              <a:ext uri="{28A0092B-C50C-407E-A947-70E740481C1C}">
                <a14:useLocalDpi xmlns:a14="http://schemas.microsoft.com/office/drawing/2010/main" val="0"/>
              </a:ext>
            </a:extLst>
          </a:blip>
          <a:srcRect/>
          <a:stretch>
            <a:fillRect/>
          </a:stretch>
        </p:blipFill>
        <p:spPr bwMode="auto">
          <a:xfrm>
            <a:off x="4734529" y="5156422"/>
            <a:ext cx="1915653" cy="191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60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algn="ctr"/>
            <a:r>
              <a:rPr lang="en-US" sz="2400" b="1" kern="0" dirty="0">
                <a:solidFill>
                  <a:srgbClr val="FFFFFF"/>
                </a:solidFill>
                <a:latin typeface="#9Slide03 SFU DIN Mittelschrift" panose="00000400000000000000" pitchFamily="2" charset="0"/>
                <a:ea typeface="#9Slide03 Roboto Medium" panose="02000000000000000000" pitchFamily="2" charset="0"/>
              </a:rPr>
              <a:t>1. VỊ TRÍ ĐỊA LÍ, HÌNH DẠNG, KÍCH THƯỚC</a:t>
            </a:r>
          </a:p>
        </p:txBody>
      </p:sp>
      <p:sp>
        <p:nvSpPr>
          <p:cNvPr id="14" name="TextBox 13">
            <a:extLst>
              <a:ext uri="{FF2B5EF4-FFF2-40B4-BE49-F238E27FC236}">
                <a16:creationId xmlns:a16="http://schemas.microsoft.com/office/drawing/2014/main" id="{933BECF6-C34E-4046-884B-8DC370C72744}"/>
              </a:ext>
            </a:extLst>
          </p:cNvPr>
          <p:cNvSpPr txBox="1"/>
          <p:nvPr/>
        </p:nvSpPr>
        <p:spPr>
          <a:xfrm>
            <a:off x="7053942" y="6426927"/>
            <a:ext cx="4775141" cy="369332"/>
          </a:xfrm>
          <a:prstGeom prst="rect">
            <a:avLst/>
          </a:prstGeom>
          <a:noFill/>
        </p:spPr>
        <p:txBody>
          <a:bodyPr wrap="square" rtlCol="0">
            <a:spAutoFit/>
          </a:bodyPr>
          <a:lstStyle/>
          <a:p>
            <a:pPr algn="ctr">
              <a:defRPr/>
            </a:pP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Hình</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1. Bản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tự nhiên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Châu</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b="1" dirty="0" smtClean="0">
                <a:solidFill>
                  <a:prstClr val="black">
                    <a:lumMod val="85000"/>
                    <a:lumOff val="15000"/>
                  </a:prstClr>
                </a:solidFill>
                <a:latin typeface="#9Slide03 SFU DIN Mittelschriftư" panose="00000400000000000000" pitchFamily="2" charset="0"/>
                <a:ea typeface="#9Slide03 Roboto Medium" panose="02000000000000000000" pitchFamily="2" charset="0"/>
              </a:rPr>
              <a:t>Phi</a:t>
            </a:r>
            <a:endPar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761826043"/>
              </p:ext>
            </p:extLst>
          </p:nvPr>
        </p:nvGraphicFramePr>
        <p:xfrm>
          <a:off x="230401" y="1024283"/>
          <a:ext cx="6701956" cy="5541264"/>
        </p:xfrm>
        <a:graphic>
          <a:graphicData uri="http://schemas.openxmlformats.org/drawingml/2006/table">
            <a:tbl>
              <a:tblPr firstRow="1" bandRow="1"/>
              <a:tblGrid>
                <a:gridCol w="1466884">
                  <a:extLst>
                    <a:ext uri="{9D8B030D-6E8A-4147-A177-3AD203B41FA5}">
                      <a16:colId xmlns:a16="http://schemas.microsoft.com/office/drawing/2014/main" val="826796841"/>
                    </a:ext>
                  </a:extLst>
                </a:gridCol>
                <a:gridCol w="5235072">
                  <a:extLst>
                    <a:ext uri="{9D8B030D-6E8A-4147-A177-3AD203B41FA5}">
                      <a16:colId xmlns:a16="http://schemas.microsoft.com/office/drawing/2014/main" val="464613173"/>
                    </a:ext>
                  </a:extLst>
                </a:gridCol>
              </a:tblGrid>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r>
                        <a:rPr lang="en-US" sz="2200" b="1" dirty="0" err="1" smtClean="0">
                          <a:solidFill>
                            <a:schemeClr val="bg1">
                              <a:lumMod val="50000"/>
                            </a:schemeClr>
                          </a:solidFill>
                          <a:latin typeface="#9Slide03 SFU DIN Mittelschrift" panose="00000400000000000000" pitchFamily="2" charset="0"/>
                          <a:ea typeface="#9Slide03 Roboto Medium" panose="02000000000000000000" pitchFamily="2" charset="0"/>
                        </a:rPr>
                        <a:t>Vị</a:t>
                      </a:r>
                      <a:r>
                        <a:rPr lang="en-US" sz="2200" b="1" baseline="0" dirty="0" smtClean="0">
                          <a:solidFill>
                            <a:schemeClr val="bg1">
                              <a:lumMod val="50000"/>
                            </a:schemeClr>
                          </a:solidFill>
                          <a:latin typeface="#9Slide03 SFU DIN Mittelschrift" panose="00000400000000000000" pitchFamily="2" charset="0"/>
                          <a:ea typeface="#9Slide03 Roboto Medium" panose="02000000000000000000" pitchFamily="2" charset="0"/>
                        </a:rPr>
                        <a:t> </a:t>
                      </a:r>
                      <a:r>
                        <a:rPr lang="en-US" sz="2200" b="1" baseline="0" dirty="0" err="1" smtClean="0">
                          <a:solidFill>
                            <a:schemeClr val="bg1">
                              <a:lumMod val="50000"/>
                            </a:schemeClr>
                          </a:solidFill>
                          <a:latin typeface="#9Slide03 SFU DIN Mittelschrift" panose="00000400000000000000" pitchFamily="2" charset="0"/>
                          <a:ea typeface="#9Slide03 Roboto Medium" panose="02000000000000000000" pitchFamily="2" charset="0"/>
                        </a:rPr>
                        <a:t>trí</a:t>
                      </a:r>
                      <a:endParaRPr lang="en-US" sz="2200" b="1" dirty="0">
                        <a:solidFill>
                          <a:schemeClr val="bg1">
                            <a:lumMod val="50000"/>
                          </a:schemeClr>
                        </a:solidFill>
                        <a:latin typeface="#9Slide03 SFU DIN Mittelschrift" panose="00000400000000000000" pitchFamily="2" charset="0"/>
                        <a:ea typeface="#9Slide03 Roboto Medium" panose="02000000000000000000" pitchFamily="2"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Phía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bắc</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Phi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giáp</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với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Dịa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Trung Hải, qua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đó</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là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Phía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đông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bắc</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giáp</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với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Á ở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eo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Xuy</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-ê (đã bị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cắt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bởi</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kênh</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đáo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Xuy</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-ê)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giáp</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Biển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đỏ</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Phía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đông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nam</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tây</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giáp</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với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Ấn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Độ</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Dương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Đại</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Tây</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Dương.</a:t>
                      </a:r>
                      <a:endParaRPr lang="en-US" sz="1800" dirty="0" smtClean="0">
                        <a:effectLst/>
                        <a:latin typeface="#9Slide03 SFU DIN Mittelschrift" panose="00000400000000000000" pitchFamily="2" charset="0"/>
                        <a:ea typeface="Calibri" panose="020F0502020204030204" pitchFamily="34"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36103599"/>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r>
                        <a:rPr lang="en-US" sz="2200" b="1" dirty="0" err="1" smtClean="0">
                          <a:solidFill>
                            <a:schemeClr val="bg1">
                              <a:lumMod val="50000"/>
                            </a:schemeClr>
                          </a:solidFill>
                          <a:latin typeface="#9Slide03 SFU DIN Mittelschrift" panose="00000400000000000000" pitchFamily="2" charset="0"/>
                          <a:ea typeface="#9Slide03 Roboto Medium" panose="02000000000000000000" pitchFamily="2" charset="0"/>
                        </a:rPr>
                        <a:t>Hình</a:t>
                      </a:r>
                      <a:r>
                        <a:rPr lang="en-US" sz="2200" b="1" baseline="0" dirty="0" smtClean="0">
                          <a:solidFill>
                            <a:schemeClr val="bg1">
                              <a:lumMod val="50000"/>
                            </a:schemeClr>
                          </a:solidFill>
                          <a:latin typeface="#9Slide03 SFU DIN Mittelschrift" panose="00000400000000000000" pitchFamily="2" charset="0"/>
                          <a:ea typeface="#9Slide03 Roboto Medium" panose="02000000000000000000" pitchFamily="2" charset="0"/>
                        </a:rPr>
                        <a:t> </a:t>
                      </a:r>
                      <a:r>
                        <a:rPr lang="en-US" sz="2200" b="1" baseline="0" dirty="0" err="1" smtClean="0">
                          <a:solidFill>
                            <a:schemeClr val="bg1">
                              <a:lumMod val="50000"/>
                            </a:schemeClr>
                          </a:solidFill>
                          <a:latin typeface="#9Slide03 SFU DIN Mittelschrift" panose="00000400000000000000" pitchFamily="2" charset="0"/>
                          <a:ea typeface="#9Slide03 Roboto Medium" panose="02000000000000000000" pitchFamily="2" charset="0"/>
                        </a:rPr>
                        <a:t>dạng</a:t>
                      </a:r>
                      <a:endParaRPr lang="en-US" sz="2200" b="1" dirty="0">
                        <a:solidFill>
                          <a:schemeClr val="bg1">
                            <a:lumMod val="50000"/>
                          </a:schemeClr>
                        </a:solidFill>
                        <a:latin typeface="#9Slide03 SFU DIN Mittelschrift" panose="00000400000000000000" pitchFamily="2" charset="0"/>
                        <a:ea typeface="#9Slide03 Roboto Medium" panose="02000000000000000000" pitchFamily="2"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dạng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Phi có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dạng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khối</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rõ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rệt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đường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bờ</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biển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ít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bị chia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cắt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có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rất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ít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vịnh</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biển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bán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đảo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đảo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1800" dirty="0" smtClean="0">
                        <a:effectLst/>
                        <a:latin typeface="#9Slide03 SFU DIN Mittelschrift" panose="00000400000000000000" pitchFamily="2" charset="0"/>
                        <a:ea typeface="Calibri" panose="020F0502020204030204" pitchFamily="34"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301562507"/>
                  </a:ext>
                </a:extLst>
              </a:tr>
              <a:tr h="370840">
                <a:tc>
                  <a:txBody>
                    <a:bodyPr/>
                    <a:lstStyle/>
                    <a:p>
                      <a:pPr algn="ctr">
                        <a:lnSpc>
                          <a:spcPct val="120000"/>
                        </a:lnSpc>
                      </a:pPr>
                      <a:r>
                        <a:rPr lang="en-US" sz="2200" b="1" dirty="0" err="1" smtClean="0">
                          <a:solidFill>
                            <a:schemeClr val="bg1">
                              <a:lumMod val="50000"/>
                            </a:schemeClr>
                          </a:solidFill>
                          <a:latin typeface="#9Slide03 SFU DIN Mittelschrift" panose="00000400000000000000" pitchFamily="2" charset="0"/>
                          <a:ea typeface="#9Slide03 Roboto Medium" panose="02000000000000000000" pitchFamily="2" charset="0"/>
                        </a:rPr>
                        <a:t>Kích</a:t>
                      </a:r>
                      <a:r>
                        <a:rPr lang="en-US" sz="2200" b="1" baseline="0" dirty="0" smtClean="0">
                          <a:solidFill>
                            <a:schemeClr val="bg1">
                              <a:lumMod val="50000"/>
                            </a:schemeClr>
                          </a:solidFill>
                          <a:latin typeface="#9Slide03 SFU DIN Mittelschrift" panose="00000400000000000000" pitchFamily="2" charset="0"/>
                          <a:ea typeface="#9Slide03 Roboto Medium" panose="02000000000000000000" pitchFamily="2" charset="0"/>
                        </a:rPr>
                        <a:t> </a:t>
                      </a:r>
                      <a:r>
                        <a:rPr lang="en-US" sz="2200" b="1" baseline="0" dirty="0" err="1" smtClean="0">
                          <a:solidFill>
                            <a:schemeClr val="bg1">
                              <a:lumMod val="50000"/>
                            </a:schemeClr>
                          </a:solidFill>
                          <a:latin typeface="#9Slide03 SFU DIN Mittelschrift" panose="00000400000000000000" pitchFamily="2" charset="0"/>
                          <a:ea typeface="#9Slide03 Roboto Medium" panose="02000000000000000000" pitchFamily="2" charset="0"/>
                        </a:rPr>
                        <a:t>thước</a:t>
                      </a:r>
                      <a:endParaRPr lang="en-US" sz="2200" b="1" dirty="0">
                        <a:solidFill>
                          <a:schemeClr val="bg1">
                            <a:lumMod val="50000"/>
                          </a:schemeClr>
                        </a:solidFill>
                        <a:latin typeface="#9Slide03 SFU DIN Mittelschrift" panose="00000400000000000000" pitchFamily="2" charset="0"/>
                        <a:ea typeface="#9Slide03 Roboto Medium" panose="02000000000000000000" pitchFamily="2"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30,3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triệu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km</a:t>
                      </a:r>
                      <a:r>
                        <a:rPr lang="en-US" sz="2400" baseline="30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2</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lớn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thứ</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ba</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thế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giới</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sau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Á và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Mỹ</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Phần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liền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kéo</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dài từ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khoáng</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37°B </a:t>
                      </a:r>
                      <a:r>
                        <a:rPr lang="en-US" sz="24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đến</a:t>
                      </a:r>
                      <a:r>
                        <a:rPr lang="en-US" sz="24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35°N.</a:t>
                      </a:r>
                      <a:endParaRPr lang="en-US" sz="1800" dirty="0" smtClean="0">
                        <a:effectLst/>
                        <a:latin typeface="#9Slide03 SFU DIN Mittelschrift" panose="00000400000000000000" pitchFamily="2" charset="0"/>
                        <a:ea typeface="Calibri" panose="020F0502020204030204" pitchFamily="34"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706514201"/>
                  </a:ext>
                </a:extLst>
              </a:tr>
            </a:tbl>
          </a:graphicData>
        </a:graphic>
      </p:graphicFrame>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8212" t="16924" r="8638" b="8461"/>
          <a:stretch/>
        </p:blipFill>
        <p:spPr>
          <a:xfrm>
            <a:off x="7162290" y="926042"/>
            <a:ext cx="4876800" cy="5458265"/>
          </a:xfrm>
          <a:prstGeom prst="rect">
            <a:avLst/>
          </a:prstGeom>
        </p:spPr>
      </p:pic>
    </p:spTree>
    <p:extLst>
      <p:ext uri="{BB962C8B-B14F-4D97-AF65-F5344CB8AC3E}">
        <p14:creationId xmlns:p14="http://schemas.microsoft.com/office/powerpoint/2010/main" val="2827138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07977D39-626F-40D7-B00F-16E02602D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Content Placeholder 20">
            <a:extLst>
              <a:ext uri="{FF2B5EF4-FFF2-40B4-BE49-F238E27FC236}">
                <a16:creationId xmlns:a16="http://schemas.microsoft.com/office/drawing/2014/main" id="{9C1C13C8-978F-46B8-9CAD-833A68C43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0674" y="315223"/>
            <a:ext cx="1738705" cy="1784597"/>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p:spPr>
      </p:pic>
      <p:sp>
        <p:nvSpPr>
          <p:cNvPr id="57" name="Freeform: Shape 56">
            <a:extLst>
              <a:ext uri="{FF2B5EF4-FFF2-40B4-BE49-F238E27FC236}">
                <a16:creationId xmlns:a16="http://schemas.microsoft.com/office/drawing/2014/main" id="{B905CDE4-B751-4B3E-B625-6E59F89034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08108C16-F4C0-44AA-999D-17BD39219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15C1C1C-D52C-491E-928F-9A9318018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3306" y="2712203"/>
            <a:ext cx="2834753" cy="2774277"/>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Content Placeholder 6">
            <a:extLst>
              <a:ext uri="{FF2B5EF4-FFF2-40B4-BE49-F238E27FC236}">
                <a16:creationId xmlns:a16="http://schemas.microsoft.com/office/drawing/2014/main" id="{146BDF1C-FCE3-4C0D-813D-07BCC2B926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3423" y="95676"/>
            <a:ext cx="3860086" cy="3261552"/>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61" name="Freeform: Shape 60">
            <a:extLst>
              <a:ext uri="{FF2B5EF4-FFF2-40B4-BE49-F238E27FC236}">
                <a16:creationId xmlns:a16="http://schemas.microsoft.com/office/drawing/2014/main" id="{CDC29AC1-2821-4FCC-B597-88DAF39C36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A4E1E888-BA70-4C3A-A087-A94C03860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7003" y="4657592"/>
            <a:ext cx="4173429" cy="2170421"/>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63" name="Freeform: Shape 62">
            <a:extLst>
              <a:ext uri="{FF2B5EF4-FFF2-40B4-BE49-F238E27FC236}">
                <a16:creationId xmlns:a16="http://schemas.microsoft.com/office/drawing/2014/main" id="{C8F10CB3-3B5E-4C7A-98CF-B87454DDFA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Content Placeholder 28">
            <a:extLst>
              <a:ext uri="{FF2B5EF4-FFF2-40B4-BE49-F238E27FC236}">
                <a16:creationId xmlns:a16="http://schemas.microsoft.com/office/drawing/2014/main" id="{DC9645B4-EE10-4382-A8E4-E98FAEF39E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3822" y="4115159"/>
            <a:ext cx="3178912" cy="2742839"/>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5" name="Rectangle 4"/>
          <p:cNvSpPr/>
          <p:nvPr/>
        </p:nvSpPr>
        <p:spPr>
          <a:xfrm>
            <a:off x="1323882" y="892050"/>
            <a:ext cx="2635658" cy="630942"/>
          </a:xfrm>
          <a:prstGeom prst="rect">
            <a:avLst/>
          </a:prstGeom>
        </p:spPr>
        <p:txBody>
          <a:bodyPr wrap="none">
            <a:spAutoFit/>
          </a:bodyPr>
          <a:lstStyle/>
          <a:p>
            <a:r>
              <a:rPr lang="en-US" sz="3500" b="1" dirty="0">
                <a:solidFill>
                  <a:srgbClr val="FFFF00"/>
                </a:solidFill>
                <a:latin typeface="#9Slide05 Braxton Regular" panose="03060000000000000000" pitchFamily="66" charset="0"/>
              </a:rPr>
              <a:t>Ma-</a:t>
            </a:r>
            <a:r>
              <a:rPr lang="en-US" sz="3500" b="1" dirty="0" err="1">
                <a:solidFill>
                  <a:srgbClr val="FFFF00"/>
                </a:solidFill>
                <a:latin typeface="#9Slide05 Braxton Regular" panose="03060000000000000000" pitchFamily="66" charset="0"/>
              </a:rPr>
              <a:t>đa</a:t>
            </a:r>
            <a:r>
              <a:rPr lang="en-US" sz="3500" b="1" dirty="0">
                <a:solidFill>
                  <a:srgbClr val="FFFF00"/>
                </a:solidFill>
                <a:latin typeface="#9Slide05 Braxton Regular" panose="03060000000000000000" pitchFamily="66" charset="0"/>
              </a:rPr>
              <a:t>-</a:t>
            </a:r>
            <a:r>
              <a:rPr lang="en-US" sz="3500" b="1" dirty="0" err="1">
                <a:solidFill>
                  <a:srgbClr val="FFFF00"/>
                </a:solidFill>
                <a:latin typeface="#9Slide05 Braxton Regular" panose="03060000000000000000" pitchFamily="66" charset="0"/>
              </a:rPr>
              <a:t>ga-xca</a:t>
            </a:r>
            <a:r>
              <a:rPr lang="en-US" sz="3500" b="1" dirty="0">
                <a:solidFill>
                  <a:srgbClr val="FFFF00"/>
                </a:solidFill>
                <a:latin typeface="#9Slide05 Braxton Regular" panose="03060000000000000000" pitchFamily="66" charset="0"/>
              </a:rPr>
              <a:t> </a:t>
            </a:r>
            <a:endParaRPr lang="en-US" sz="3500" b="1" dirty="0">
              <a:solidFill>
                <a:srgbClr val="FFFF00"/>
              </a:solidFill>
            </a:endParaRPr>
          </a:p>
        </p:txBody>
      </p:sp>
      <p:sp>
        <p:nvSpPr>
          <p:cNvPr id="6" name="Rectangle 5"/>
          <p:cNvSpPr/>
          <p:nvPr/>
        </p:nvSpPr>
        <p:spPr>
          <a:xfrm>
            <a:off x="234882" y="1625252"/>
            <a:ext cx="5183545" cy="2751522"/>
          </a:xfrm>
          <a:prstGeom prst="rect">
            <a:avLst/>
          </a:prstGeom>
        </p:spPr>
        <p:txBody>
          <a:bodyPr wrap="square">
            <a:spAutoFit/>
          </a:bodyPr>
          <a:lstStyle/>
          <a:p>
            <a:pPr algn="just">
              <a:lnSpc>
                <a:spcPct val="120000"/>
              </a:lnSpc>
            </a:pPr>
            <a:r>
              <a:rPr lang="en-US" sz="2400" dirty="0">
                <a:latin typeface="#9Slide05 Braxton Regular" panose="03060000000000000000" pitchFamily="66" charset="0"/>
              </a:rPr>
              <a:t>Ma-</a:t>
            </a:r>
            <a:r>
              <a:rPr lang="en-US" sz="2400" dirty="0" err="1">
                <a:latin typeface="#9Slide05 Braxton Regular" panose="03060000000000000000" pitchFamily="66" charset="0"/>
              </a:rPr>
              <a:t>đa</a:t>
            </a:r>
            <a:r>
              <a:rPr lang="en-US" sz="2400" dirty="0">
                <a:latin typeface="#9Slide05 Braxton Regular" panose="03060000000000000000" pitchFamily="66" charset="0"/>
              </a:rPr>
              <a:t>-</a:t>
            </a:r>
            <a:r>
              <a:rPr lang="en-US" sz="2400" dirty="0" err="1">
                <a:latin typeface="#9Slide05 Braxton Regular" panose="03060000000000000000" pitchFamily="66" charset="0"/>
              </a:rPr>
              <a:t>ga-xca</a:t>
            </a:r>
            <a:r>
              <a:rPr lang="en-US" sz="2400" dirty="0">
                <a:latin typeface="#9Slide05 Braxton Regular" panose="03060000000000000000" pitchFamily="66" charset="0"/>
              </a:rPr>
              <a:t> có </a:t>
            </a:r>
            <a:r>
              <a:rPr lang="en-US" sz="2400" dirty="0" err="1">
                <a:latin typeface="#9Slide05 Braxton Regular" panose="03060000000000000000" pitchFamily="66" charset="0"/>
              </a:rPr>
              <a:t>diện</a:t>
            </a:r>
            <a:r>
              <a:rPr lang="en-US" sz="2400" dirty="0">
                <a:latin typeface="#9Slide05 Braxton Regular" panose="03060000000000000000" pitchFamily="66" charset="0"/>
              </a:rPr>
              <a:t> tích </a:t>
            </a:r>
            <a:r>
              <a:rPr lang="en-US" sz="2400" dirty="0" err="1">
                <a:latin typeface="#9Slide05 Braxton Regular" panose="03060000000000000000" pitchFamily="66" charset="0"/>
              </a:rPr>
              <a:t>gần</a:t>
            </a:r>
            <a:r>
              <a:rPr lang="en-US" sz="2400" dirty="0">
                <a:latin typeface="#9Slide05 Braxton Regular" panose="03060000000000000000" pitchFamily="66" charset="0"/>
              </a:rPr>
              <a:t> 590 000km</a:t>
            </a:r>
            <a:r>
              <a:rPr lang="en-US" sz="2400" baseline="30000" dirty="0">
                <a:latin typeface="#9Slide05 Braxton Regular" panose="03060000000000000000" pitchFamily="66" charset="0"/>
              </a:rPr>
              <a:t>2</a:t>
            </a:r>
            <a:r>
              <a:rPr lang="en-US" sz="2400" dirty="0">
                <a:latin typeface="#9Slide05 Braxton Regular" panose="03060000000000000000" pitchFamily="66" charset="0"/>
              </a:rPr>
              <a:t>, là </a:t>
            </a:r>
            <a:r>
              <a:rPr lang="en-US" sz="2400" dirty="0" err="1">
                <a:latin typeface="#9Slide05 Braxton Regular" panose="03060000000000000000" pitchFamily="66" charset="0"/>
              </a:rPr>
              <a:t>hòn</a:t>
            </a:r>
            <a:r>
              <a:rPr lang="en-US" sz="2400" dirty="0">
                <a:latin typeface="#9Slide05 Braxton Regular" panose="03060000000000000000" pitchFamily="66" charset="0"/>
              </a:rPr>
              <a:t> </a:t>
            </a:r>
            <a:r>
              <a:rPr lang="en-US" sz="2400" dirty="0" err="1">
                <a:latin typeface="#9Slide05 Braxton Regular" panose="03060000000000000000" pitchFamily="66" charset="0"/>
              </a:rPr>
              <a:t>đảo</a:t>
            </a:r>
            <a:r>
              <a:rPr lang="en-US" sz="2400" dirty="0">
                <a:latin typeface="#9Slide05 Braxton Regular" panose="03060000000000000000" pitchFamily="66" charset="0"/>
              </a:rPr>
              <a:t> </a:t>
            </a:r>
            <a:r>
              <a:rPr lang="en-US" sz="2400" dirty="0" err="1">
                <a:latin typeface="#9Slide05 Braxton Regular" panose="03060000000000000000" pitchFamily="66" charset="0"/>
              </a:rPr>
              <a:t>lớn</a:t>
            </a:r>
            <a:r>
              <a:rPr lang="en-US" sz="2400" dirty="0">
                <a:latin typeface="#9Slide05 Braxton Regular" panose="03060000000000000000" pitchFamily="66" charset="0"/>
              </a:rPr>
              <a:t> </a:t>
            </a:r>
            <a:r>
              <a:rPr lang="en-US" sz="2400" dirty="0" err="1">
                <a:latin typeface="#9Slide05 Braxton Regular" panose="03060000000000000000" pitchFamily="66" charset="0"/>
              </a:rPr>
              <a:t>nhất</a:t>
            </a:r>
            <a:r>
              <a:rPr lang="en-US" sz="2400" dirty="0">
                <a:latin typeface="#9Slide05 Braxton Regular" panose="03060000000000000000" pitchFamily="66" charset="0"/>
              </a:rPr>
              <a:t> </a:t>
            </a:r>
            <a:r>
              <a:rPr lang="en-US" sz="2400" dirty="0" err="1">
                <a:latin typeface="#9Slide05 Braxton Regular" panose="03060000000000000000" pitchFamily="66" charset="0"/>
              </a:rPr>
              <a:t>châu</a:t>
            </a:r>
            <a:r>
              <a:rPr lang="en-US" sz="2400" dirty="0">
                <a:latin typeface="#9Slide05 Braxton Regular" panose="03060000000000000000" pitchFamily="66" charset="0"/>
              </a:rPr>
              <a:t> Phi và </a:t>
            </a:r>
            <a:r>
              <a:rPr lang="en-US" sz="2400" dirty="0" err="1">
                <a:latin typeface="#9Slide05 Braxton Regular" panose="03060000000000000000" pitchFamily="66" charset="0"/>
              </a:rPr>
              <a:t>đứng</a:t>
            </a:r>
            <a:r>
              <a:rPr lang="en-US" sz="2400" dirty="0">
                <a:latin typeface="#9Slide05 Braxton Regular" panose="03060000000000000000" pitchFamily="66" charset="0"/>
              </a:rPr>
              <a:t> </a:t>
            </a:r>
            <a:r>
              <a:rPr lang="en-US" sz="2400" dirty="0" err="1">
                <a:latin typeface="#9Slide05 Braxton Regular" panose="03060000000000000000" pitchFamily="66" charset="0"/>
              </a:rPr>
              <a:t>thứ</a:t>
            </a:r>
            <a:r>
              <a:rPr lang="en-US" sz="2400" dirty="0">
                <a:latin typeface="#9Slide05 Braxton Regular" panose="03060000000000000000" pitchFamily="66" charset="0"/>
              </a:rPr>
              <a:t> 4 thế </a:t>
            </a:r>
            <a:r>
              <a:rPr lang="en-US" sz="2400" dirty="0" err="1">
                <a:latin typeface="#9Slide05 Braxton Regular" panose="03060000000000000000" pitchFamily="66" charset="0"/>
              </a:rPr>
              <a:t>giới</a:t>
            </a:r>
            <a:r>
              <a:rPr lang="en-US" sz="2400" dirty="0">
                <a:latin typeface="#9Slide05 Braxton Regular" panose="03060000000000000000" pitchFamily="66" charset="0"/>
              </a:rPr>
              <a:t> </a:t>
            </a:r>
            <a:r>
              <a:rPr lang="en-US" sz="2400" dirty="0" err="1">
                <a:latin typeface="#9Slide05 Braxton Regular" panose="03060000000000000000" pitchFamily="66" charset="0"/>
              </a:rPr>
              <a:t>sau</a:t>
            </a:r>
            <a:r>
              <a:rPr lang="en-US" sz="2400" dirty="0">
                <a:latin typeface="#9Slide05 Braxton Regular" panose="03060000000000000000" pitchFamily="66" charset="0"/>
              </a:rPr>
              <a:t> các </a:t>
            </a:r>
            <a:r>
              <a:rPr lang="en-US" sz="2400" dirty="0" err="1">
                <a:latin typeface="#9Slide05 Braxton Regular" panose="03060000000000000000" pitchFamily="66" charset="0"/>
              </a:rPr>
              <a:t>đảo</a:t>
            </a:r>
            <a:r>
              <a:rPr lang="en-US" sz="2400" dirty="0">
                <a:latin typeface="#9Slide05 Braxton Regular" panose="03060000000000000000" pitchFamily="66" charset="0"/>
              </a:rPr>
              <a:t> </a:t>
            </a:r>
            <a:r>
              <a:rPr lang="en-US" sz="2400" dirty="0" err="1">
                <a:latin typeface="#9Slide05 Braxton Regular" panose="03060000000000000000" pitchFamily="66" charset="0"/>
              </a:rPr>
              <a:t>Grơn-len</a:t>
            </a:r>
            <a:r>
              <a:rPr lang="en-US" sz="2400" dirty="0">
                <a:latin typeface="#9Slide05 Braxton Regular" panose="03060000000000000000" pitchFamily="66" charset="0"/>
              </a:rPr>
              <a:t>, </a:t>
            </a:r>
            <a:r>
              <a:rPr lang="en-US" sz="2400" dirty="0" err="1">
                <a:latin typeface="#9Slide05 Braxton Regular" panose="03060000000000000000" pitchFamily="66" charset="0"/>
              </a:rPr>
              <a:t>Niu</a:t>
            </a:r>
            <a:r>
              <a:rPr lang="en-US" sz="2400" dirty="0">
                <a:latin typeface="#9Slide05 Braxton Regular" panose="03060000000000000000" pitchFamily="66" charset="0"/>
              </a:rPr>
              <a:t> </a:t>
            </a:r>
            <a:r>
              <a:rPr lang="en-US" sz="2400" dirty="0" err="1">
                <a:latin typeface="#9Slide05 Braxton Regular" panose="03060000000000000000" pitchFamily="66" charset="0"/>
              </a:rPr>
              <a:t>Ghi-nê</a:t>
            </a:r>
            <a:r>
              <a:rPr lang="en-US" sz="2400" dirty="0">
                <a:latin typeface="#9Slide05 Braxton Regular" panose="03060000000000000000" pitchFamily="66" charset="0"/>
              </a:rPr>
              <a:t>, Ca-li-man-tan. Các </a:t>
            </a:r>
            <a:r>
              <a:rPr lang="en-US" sz="2400" dirty="0" err="1">
                <a:latin typeface="#9Slide05 Braxton Regular" panose="03060000000000000000" pitchFamily="66" charset="0"/>
              </a:rPr>
              <a:t>nhà</a:t>
            </a:r>
            <a:r>
              <a:rPr lang="en-US" sz="2400" dirty="0">
                <a:latin typeface="#9Slide05 Braxton Regular" panose="03060000000000000000" pitchFamily="66" charset="0"/>
              </a:rPr>
              <a:t> </a:t>
            </a:r>
            <a:r>
              <a:rPr lang="en-US" sz="2400" dirty="0" err="1">
                <a:latin typeface="#9Slide05 Braxton Regular" panose="03060000000000000000" pitchFamily="66" charset="0"/>
              </a:rPr>
              <a:t>khoa</a:t>
            </a:r>
            <a:r>
              <a:rPr lang="en-US" sz="2400" dirty="0">
                <a:latin typeface="#9Slide05 Braxton Regular" panose="03060000000000000000" pitchFamily="66" charset="0"/>
              </a:rPr>
              <a:t> học </a:t>
            </a:r>
            <a:r>
              <a:rPr lang="en-US" sz="2400" dirty="0" err="1">
                <a:latin typeface="#9Slide05 Braxton Regular" panose="03060000000000000000" pitchFamily="66" charset="0"/>
              </a:rPr>
              <a:t>cho</a:t>
            </a:r>
            <a:r>
              <a:rPr lang="en-US" sz="2400" dirty="0">
                <a:latin typeface="#9Slide05 Braxton Regular" panose="03060000000000000000" pitchFamily="66" charset="0"/>
              </a:rPr>
              <a:t> </a:t>
            </a:r>
            <a:r>
              <a:rPr lang="en-US" sz="2400" dirty="0" err="1">
                <a:latin typeface="#9Slide05 Braxton Regular" panose="03060000000000000000" pitchFamily="66" charset="0"/>
              </a:rPr>
              <a:t>rằng</a:t>
            </a:r>
            <a:r>
              <a:rPr lang="en-US" sz="2400" dirty="0">
                <a:latin typeface="#9Slide05 Braxton Regular" panose="03060000000000000000" pitchFamily="66" charset="0"/>
              </a:rPr>
              <a:t>, Ma-</a:t>
            </a:r>
            <a:r>
              <a:rPr lang="en-US" sz="2400" dirty="0" err="1">
                <a:latin typeface="#9Slide05 Braxton Regular" panose="03060000000000000000" pitchFamily="66" charset="0"/>
              </a:rPr>
              <a:t>đa</a:t>
            </a:r>
            <a:r>
              <a:rPr lang="en-US" sz="2400" dirty="0">
                <a:latin typeface="#9Slide05 Braxton Regular" panose="03060000000000000000" pitchFamily="66" charset="0"/>
              </a:rPr>
              <a:t>-</a:t>
            </a:r>
            <a:r>
              <a:rPr lang="en-US" sz="2400" dirty="0" err="1">
                <a:latin typeface="#9Slide05 Braxton Regular" panose="03060000000000000000" pitchFamily="66" charset="0"/>
              </a:rPr>
              <a:t>ga-xca</a:t>
            </a:r>
            <a:r>
              <a:rPr lang="en-US" sz="2400" dirty="0">
                <a:latin typeface="#9Slide05 Braxton Regular" panose="03060000000000000000" pitchFamily="66" charset="0"/>
              </a:rPr>
              <a:t> là một </a:t>
            </a:r>
            <a:r>
              <a:rPr lang="en-US" sz="2400" dirty="0" err="1">
                <a:latin typeface="#9Slide05 Braxton Regular" panose="03060000000000000000" pitchFamily="66" charset="0"/>
              </a:rPr>
              <a:t>mảnh</a:t>
            </a:r>
            <a:r>
              <a:rPr lang="en-US" sz="2400" dirty="0">
                <a:latin typeface="#9Slide05 Braxton Regular" panose="03060000000000000000" pitchFamily="66" charset="0"/>
              </a:rPr>
              <a:t> </a:t>
            </a:r>
            <a:r>
              <a:rPr lang="en-US" sz="2400" dirty="0" err="1">
                <a:latin typeface="#9Slide05 Braxton Regular" panose="03060000000000000000" pitchFamily="66" charset="0"/>
              </a:rPr>
              <a:t>nền</a:t>
            </a:r>
            <a:r>
              <a:rPr lang="en-US" sz="2400" dirty="0">
                <a:latin typeface="#9Slide05 Braxton Regular" panose="03060000000000000000" pitchFamily="66" charset="0"/>
              </a:rPr>
              <a:t> </a:t>
            </a:r>
            <a:r>
              <a:rPr lang="en-US" sz="2400" dirty="0" err="1">
                <a:latin typeface="#9Slide05 Braxton Regular" panose="03060000000000000000" pitchFamily="66" charset="0"/>
              </a:rPr>
              <a:t>cổ</a:t>
            </a:r>
            <a:r>
              <a:rPr lang="en-US" sz="2400" dirty="0">
                <a:latin typeface="#9Slide05 Braxton Regular" panose="03060000000000000000" pitchFamily="66" charset="0"/>
              </a:rPr>
              <a:t> được </a:t>
            </a:r>
            <a:r>
              <a:rPr lang="en-US" sz="2400" dirty="0" err="1">
                <a:latin typeface="#9Slide05 Braxton Regular" panose="03060000000000000000" pitchFamily="66" charset="0"/>
              </a:rPr>
              <a:t>tách</a:t>
            </a:r>
            <a:r>
              <a:rPr lang="en-US" sz="2400" dirty="0">
                <a:latin typeface="#9Slide05 Braxton Regular" panose="03060000000000000000" pitchFamily="66" charset="0"/>
              </a:rPr>
              <a:t> </a:t>
            </a:r>
            <a:r>
              <a:rPr lang="en-US" sz="2400" dirty="0" err="1">
                <a:latin typeface="#9Slide05 Braxton Regular" panose="03060000000000000000" pitchFamily="66" charset="0"/>
              </a:rPr>
              <a:t>ra</a:t>
            </a:r>
            <a:r>
              <a:rPr lang="en-US" sz="2400" dirty="0">
                <a:latin typeface="#9Slide05 Braxton Regular" panose="03060000000000000000" pitchFamily="66" charset="0"/>
              </a:rPr>
              <a:t> </a:t>
            </a:r>
            <a:r>
              <a:rPr lang="en-US" sz="2400" dirty="0" err="1">
                <a:latin typeface="#9Slide05 Braxton Regular" panose="03060000000000000000" pitchFamily="66" charset="0"/>
              </a:rPr>
              <a:t>khỏi</a:t>
            </a:r>
            <a:r>
              <a:rPr lang="en-US" sz="2400" dirty="0">
                <a:latin typeface="#9Slide05 Braxton Regular" panose="03060000000000000000" pitchFamily="66" charset="0"/>
              </a:rPr>
              <a:t> </a:t>
            </a:r>
            <a:r>
              <a:rPr lang="en-US" sz="2400" dirty="0" err="1">
                <a:latin typeface="#9Slide05 Braxton Regular" panose="03060000000000000000" pitchFamily="66" charset="0"/>
              </a:rPr>
              <a:t>lục</a:t>
            </a:r>
            <a:r>
              <a:rPr lang="en-US" sz="2400" dirty="0">
                <a:latin typeface="#9Slide05 Braxton Regular" panose="03060000000000000000" pitchFamily="66" charset="0"/>
              </a:rPr>
              <a:t> </a:t>
            </a:r>
            <a:r>
              <a:rPr lang="en-US" sz="2400" dirty="0" err="1">
                <a:latin typeface="#9Slide05 Braxton Regular" panose="03060000000000000000" pitchFamily="66" charset="0"/>
              </a:rPr>
              <a:t>địa</a:t>
            </a:r>
            <a:r>
              <a:rPr lang="en-US" sz="2400" dirty="0">
                <a:latin typeface="#9Slide05 Braxton Regular" panose="03060000000000000000" pitchFamily="66" charset="0"/>
              </a:rPr>
              <a:t> Phi từ </a:t>
            </a:r>
            <a:r>
              <a:rPr lang="en-US" sz="2400" dirty="0" err="1">
                <a:latin typeface="#9Slide05 Braxton Regular" panose="03060000000000000000" pitchFamily="66" charset="0"/>
              </a:rPr>
              <a:t>khoảng</a:t>
            </a:r>
            <a:r>
              <a:rPr lang="en-US" sz="2400" dirty="0">
                <a:latin typeface="#9Slide05 Braxton Regular" panose="03060000000000000000" pitchFamily="66" charset="0"/>
              </a:rPr>
              <a:t> 250 </a:t>
            </a:r>
            <a:r>
              <a:rPr lang="en-US" sz="2400" dirty="0" err="1">
                <a:latin typeface="#9Slide05 Braxton Regular" panose="03060000000000000000" pitchFamily="66" charset="0"/>
              </a:rPr>
              <a:t>triệu</a:t>
            </a:r>
            <a:r>
              <a:rPr lang="en-US" sz="2400" dirty="0">
                <a:latin typeface="#9Slide05 Braxton Regular" panose="03060000000000000000" pitchFamily="66" charset="0"/>
              </a:rPr>
              <a:t> năm </a:t>
            </a:r>
            <a:r>
              <a:rPr lang="en-US" sz="2400" dirty="0" err="1">
                <a:latin typeface="#9Slide05 Braxton Regular" panose="03060000000000000000" pitchFamily="66" charset="0"/>
              </a:rPr>
              <a:t>trước</a:t>
            </a:r>
            <a:r>
              <a:rPr lang="en-US" sz="2400" dirty="0">
                <a:latin typeface="#9Slide05 Braxton Regular" panose="03060000000000000000" pitchFamily="66" charset="0"/>
              </a:rPr>
              <a:t>. </a:t>
            </a:r>
          </a:p>
        </p:txBody>
      </p:sp>
    </p:spTree>
    <p:extLst>
      <p:ext uri="{BB962C8B-B14F-4D97-AF65-F5344CB8AC3E}">
        <p14:creationId xmlns:p14="http://schemas.microsoft.com/office/powerpoint/2010/main" val="2910069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Google Shape;2441;p54"/>
          <p:cNvSpPr/>
          <p:nvPr/>
        </p:nvSpPr>
        <p:spPr>
          <a:xfrm>
            <a:off x="5408449" y="1517724"/>
            <a:ext cx="1477785" cy="14166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45" name="Google Shape;2445;p54"/>
          <p:cNvGrpSpPr/>
          <p:nvPr/>
        </p:nvGrpSpPr>
        <p:grpSpPr>
          <a:xfrm>
            <a:off x="8983847" y="3237338"/>
            <a:ext cx="7117724" cy="3706669"/>
            <a:chOff x="6737885" y="2275603"/>
            <a:chExt cx="5338293" cy="2780002"/>
          </a:xfrm>
        </p:grpSpPr>
        <p:grpSp>
          <p:nvGrpSpPr>
            <p:cNvPr id="2446" name="Google Shape;2446;p54"/>
            <p:cNvGrpSpPr/>
            <p:nvPr/>
          </p:nvGrpSpPr>
          <p:grpSpPr>
            <a:xfrm flipH="1">
              <a:off x="8378004" y="3858842"/>
              <a:ext cx="733996" cy="551903"/>
              <a:chOff x="3005133" y="3226715"/>
              <a:chExt cx="454965" cy="342096"/>
            </a:xfrm>
          </p:grpSpPr>
          <p:sp>
            <p:nvSpPr>
              <p:cNvPr id="2447" name="Google Shape;2447;p54"/>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54"/>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49" name="Google Shape;2449;p54"/>
            <p:cNvSpPr/>
            <p:nvPr/>
          </p:nvSpPr>
          <p:spPr>
            <a:xfrm>
              <a:off x="7359120" y="4116399"/>
              <a:ext cx="805144" cy="769428"/>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54"/>
            <p:cNvSpPr/>
            <p:nvPr/>
          </p:nvSpPr>
          <p:spPr>
            <a:xfrm>
              <a:off x="7097450" y="4232996"/>
              <a:ext cx="670550" cy="647727"/>
            </a:xfrm>
            <a:custGeom>
              <a:avLst/>
              <a:gdLst/>
              <a:ahLst/>
              <a:cxnLst/>
              <a:rect l="l" t="t" r="r" b="b"/>
              <a:pathLst>
                <a:path w="2496" h="2411" extrusionOk="0">
                  <a:moveTo>
                    <a:pt x="1" y="1"/>
                  </a:moveTo>
                  <a:cubicBezTo>
                    <a:pt x="1" y="1"/>
                    <a:pt x="521" y="1522"/>
                    <a:pt x="417" y="2411"/>
                  </a:cubicBezTo>
                  <a:lnTo>
                    <a:pt x="2496" y="2411"/>
                  </a:lnTo>
                  <a:cubicBezTo>
                    <a:pt x="2496" y="2411"/>
                    <a:pt x="2137" y="1919"/>
                    <a:pt x="2023" y="1352"/>
                  </a:cubicBezTo>
                  <a:lnTo>
                    <a:pt x="2023" y="1352"/>
                  </a:lnTo>
                  <a:cubicBezTo>
                    <a:pt x="2023" y="1352"/>
                    <a:pt x="2004" y="1863"/>
                    <a:pt x="2070" y="2070"/>
                  </a:cubicBezTo>
                  <a:cubicBezTo>
                    <a:pt x="2070" y="2070"/>
                    <a:pt x="1721" y="1088"/>
                    <a:pt x="1825" y="539"/>
                  </a:cubicBezTo>
                  <a:lnTo>
                    <a:pt x="1825" y="539"/>
                  </a:lnTo>
                  <a:cubicBezTo>
                    <a:pt x="1825" y="540"/>
                    <a:pt x="1560" y="984"/>
                    <a:pt x="1626" y="1551"/>
                  </a:cubicBezTo>
                  <a:cubicBezTo>
                    <a:pt x="1626" y="1551"/>
                    <a:pt x="1248" y="738"/>
                    <a:pt x="1248" y="95"/>
                  </a:cubicBezTo>
                  <a:cubicBezTo>
                    <a:pt x="1248" y="95"/>
                    <a:pt x="1059" y="1012"/>
                    <a:pt x="1182" y="1702"/>
                  </a:cubicBezTo>
                  <a:cubicBezTo>
                    <a:pt x="1182" y="1702"/>
                    <a:pt x="842" y="984"/>
                    <a:pt x="842" y="511"/>
                  </a:cubicBezTo>
                  <a:cubicBezTo>
                    <a:pt x="842" y="511"/>
                    <a:pt x="653" y="1144"/>
                    <a:pt x="747" y="1503"/>
                  </a:cubicBezTo>
                  <a:cubicBezTo>
                    <a:pt x="747" y="1503"/>
                    <a:pt x="284" y="360"/>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54"/>
            <p:cNvSpPr/>
            <p:nvPr/>
          </p:nvSpPr>
          <p:spPr>
            <a:xfrm>
              <a:off x="7877086" y="4497085"/>
              <a:ext cx="553688" cy="383639"/>
            </a:xfrm>
            <a:custGeom>
              <a:avLst/>
              <a:gdLst/>
              <a:ahLst/>
              <a:cxnLst/>
              <a:rect l="l" t="t" r="r" b="b"/>
              <a:pathLst>
                <a:path w="2061" h="1428" extrusionOk="0">
                  <a:moveTo>
                    <a:pt x="123" y="1"/>
                  </a:moveTo>
                  <a:cubicBezTo>
                    <a:pt x="123" y="1"/>
                    <a:pt x="303" y="898"/>
                    <a:pt x="0" y="1428"/>
                  </a:cubicBezTo>
                  <a:lnTo>
                    <a:pt x="2060" y="1428"/>
                  </a:lnTo>
                  <a:cubicBezTo>
                    <a:pt x="2060" y="1428"/>
                    <a:pt x="1824" y="1135"/>
                    <a:pt x="1834" y="804"/>
                  </a:cubicBezTo>
                  <a:lnTo>
                    <a:pt x="1834" y="804"/>
                  </a:lnTo>
                  <a:cubicBezTo>
                    <a:pt x="1833" y="804"/>
                    <a:pt x="1694" y="1101"/>
                    <a:pt x="1719" y="1226"/>
                  </a:cubicBezTo>
                  <a:lnTo>
                    <a:pt x="1719" y="1226"/>
                  </a:lnTo>
                  <a:cubicBezTo>
                    <a:pt x="1709" y="1176"/>
                    <a:pt x="1598" y="620"/>
                    <a:pt x="1815" y="322"/>
                  </a:cubicBezTo>
                  <a:lnTo>
                    <a:pt x="1815" y="322"/>
                  </a:lnTo>
                  <a:cubicBezTo>
                    <a:pt x="1815" y="322"/>
                    <a:pt x="1456" y="577"/>
                    <a:pt x="1389" y="908"/>
                  </a:cubicBezTo>
                  <a:cubicBezTo>
                    <a:pt x="1389" y="908"/>
                    <a:pt x="1200" y="426"/>
                    <a:pt x="1342" y="48"/>
                  </a:cubicBezTo>
                  <a:lnTo>
                    <a:pt x="1342" y="48"/>
                  </a:lnTo>
                  <a:cubicBezTo>
                    <a:pt x="1342" y="48"/>
                    <a:pt x="955" y="587"/>
                    <a:pt x="917" y="1002"/>
                  </a:cubicBezTo>
                  <a:cubicBezTo>
                    <a:pt x="917" y="1002"/>
                    <a:pt x="737" y="577"/>
                    <a:pt x="851" y="294"/>
                  </a:cubicBezTo>
                  <a:lnTo>
                    <a:pt x="851" y="294"/>
                  </a:lnTo>
                  <a:cubicBezTo>
                    <a:pt x="851" y="294"/>
                    <a:pt x="520" y="672"/>
                    <a:pt x="529" y="880"/>
                  </a:cubicBezTo>
                  <a:cubicBezTo>
                    <a:pt x="529" y="880"/>
                    <a:pt x="340" y="209"/>
                    <a:pt x="1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54"/>
            <p:cNvSpPr/>
            <p:nvPr/>
          </p:nvSpPr>
          <p:spPr>
            <a:xfrm flipH="1">
              <a:off x="7911019" y="2371715"/>
              <a:ext cx="178405" cy="297129"/>
            </a:xfrm>
            <a:custGeom>
              <a:avLst/>
              <a:gdLst/>
              <a:ahLst/>
              <a:cxnLst/>
              <a:rect l="l" t="t" r="r" b="b"/>
              <a:pathLst>
                <a:path w="568" h="946" extrusionOk="0">
                  <a:moveTo>
                    <a:pt x="358" y="0"/>
                  </a:moveTo>
                  <a:cubicBezTo>
                    <a:pt x="235" y="0"/>
                    <a:pt x="72" y="59"/>
                    <a:pt x="0" y="341"/>
                  </a:cubicBezTo>
                  <a:lnTo>
                    <a:pt x="340" y="946"/>
                  </a:lnTo>
                  <a:cubicBezTo>
                    <a:pt x="406" y="766"/>
                    <a:pt x="567" y="294"/>
                    <a:pt x="510" y="29"/>
                  </a:cubicBezTo>
                  <a:cubicBezTo>
                    <a:pt x="510" y="29"/>
                    <a:pt x="444" y="0"/>
                    <a:pt x="358"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54"/>
            <p:cNvSpPr/>
            <p:nvPr/>
          </p:nvSpPr>
          <p:spPr>
            <a:xfrm flipH="1">
              <a:off x="7934890" y="2409091"/>
              <a:ext cx="133803" cy="218293"/>
            </a:xfrm>
            <a:custGeom>
              <a:avLst/>
              <a:gdLst/>
              <a:ahLst/>
              <a:cxnLst/>
              <a:rect l="l" t="t" r="r" b="b"/>
              <a:pathLst>
                <a:path w="426" h="695" extrusionOk="0">
                  <a:moveTo>
                    <a:pt x="269" y="0"/>
                  </a:moveTo>
                  <a:cubicBezTo>
                    <a:pt x="179" y="0"/>
                    <a:pt x="48" y="42"/>
                    <a:pt x="0" y="269"/>
                  </a:cubicBezTo>
                  <a:lnTo>
                    <a:pt x="284" y="695"/>
                  </a:lnTo>
                  <a:cubicBezTo>
                    <a:pt x="312" y="553"/>
                    <a:pt x="425" y="213"/>
                    <a:pt x="359" y="14"/>
                  </a:cubicBezTo>
                  <a:cubicBezTo>
                    <a:pt x="359" y="14"/>
                    <a:pt x="321" y="0"/>
                    <a:pt x="269" y="0"/>
                  </a:cubicBezTo>
                  <a:close/>
                </a:path>
              </a:pathLst>
            </a:custGeom>
            <a:solidFill>
              <a:srgbClr val="FF8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54"/>
            <p:cNvSpPr/>
            <p:nvPr/>
          </p:nvSpPr>
          <p:spPr>
            <a:xfrm flipH="1">
              <a:off x="6737885" y="3652255"/>
              <a:ext cx="1188526" cy="1252591"/>
            </a:xfrm>
            <a:custGeom>
              <a:avLst/>
              <a:gdLst/>
              <a:ahLst/>
              <a:cxnLst/>
              <a:rect l="l" t="t" r="r" b="b"/>
              <a:pathLst>
                <a:path w="3784" h="3988" extrusionOk="0">
                  <a:moveTo>
                    <a:pt x="3612" y="1"/>
                  </a:moveTo>
                  <a:cubicBezTo>
                    <a:pt x="3600" y="1"/>
                    <a:pt x="3587" y="3"/>
                    <a:pt x="3573" y="7"/>
                  </a:cubicBezTo>
                  <a:cubicBezTo>
                    <a:pt x="426" y="829"/>
                    <a:pt x="2723" y="3239"/>
                    <a:pt x="1844" y="3758"/>
                  </a:cubicBezTo>
                  <a:cubicBezTo>
                    <a:pt x="1696" y="3846"/>
                    <a:pt x="1479" y="3883"/>
                    <a:pt x="1237" y="3883"/>
                  </a:cubicBezTo>
                  <a:cubicBezTo>
                    <a:pt x="827" y="3883"/>
                    <a:pt x="345" y="3778"/>
                    <a:pt x="1" y="3636"/>
                  </a:cubicBezTo>
                  <a:lnTo>
                    <a:pt x="1" y="3721"/>
                  </a:lnTo>
                  <a:cubicBezTo>
                    <a:pt x="374" y="3875"/>
                    <a:pt x="878" y="3988"/>
                    <a:pt x="1316" y="3988"/>
                  </a:cubicBezTo>
                  <a:cubicBezTo>
                    <a:pt x="1576" y="3988"/>
                    <a:pt x="1813" y="3948"/>
                    <a:pt x="1985" y="3853"/>
                  </a:cubicBezTo>
                  <a:cubicBezTo>
                    <a:pt x="2978" y="3295"/>
                    <a:pt x="691" y="1018"/>
                    <a:pt x="3592" y="271"/>
                  </a:cubicBezTo>
                  <a:cubicBezTo>
                    <a:pt x="3783" y="228"/>
                    <a:pt x="3751" y="1"/>
                    <a:pt x="3612"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54"/>
            <p:cNvSpPr/>
            <p:nvPr/>
          </p:nvSpPr>
          <p:spPr>
            <a:xfrm flipH="1">
              <a:off x="7408158" y="4055545"/>
              <a:ext cx="443813" cy="872228"/>
            </a:xfrm>
            <a:custGeom>
              <a:avLst/>
              <a:gdLst/>
              <a:ahLst/>
              <a:cxnLst/>
              <a:rect l="l" t="t" r="r" b="b"/>
              <a:pathLst>
                <a:path w="1413" h="2777" extrusionOk="0">
                  <a:moveTo>
                    <a:pt x="618" y="1"/>
                  </a:moveTo>
                  <a:cubicBezTo>
                    <a:pt x="372" y="1"/>
                    <a:pt x="156" y="288"/>
                    <a:pt x="0" y="518"/>
                  </a:cubicBezTo>
                  <a:lnTo>
                    <a:pt x="680" y="2776"/>
                  </a:lnTo>
                  <a:lnTo>
                    <a:pt x="680" y="2776"/>
                  </a:lnTo>
                  <a:cubicBezTo>
                    <a:pt x="683" y="2723"/>
                    <a:pt x="1412" y="878"/>
                    <a:pt x="1021" y="282"/>
                  </a:cubicBezTo>
                  <a:cubicBezTo>
                    <a:pt x="882" y="78"/>
                    <a:pt x="746" y="1"/>
                    <a:pt x="618" y="1"/>
                  </a:cubicBezTo>
                  <a:close/>
                  <a:moveTo>
                    <a:pt x="680" y="2776"/>
                  </a:moveTo>
                  <a:cubicBezTo>
                    <a:pt x="680" y="2776"/>
                    <a:pt x="680" y="2777"/>
                    <a:pt x="681" y="2777"/>
                  </a:cubicBezTo>
                  <a:lnTo>
                    <a:pt x="680" y="2776"/>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54"/>
            <p:cNvSpPr/>
            <p:nvPr/>
          </p:nvSpPr>
          <p:spPr>
            <a:xfrm flipH="1">
              <a:off x="7483855" y="4087582"/>
              <a:ext cx="400782" cy="789936"/>
            </a:xfrm>
            <a:custGeom>
              <a:avLst/>
              <a:gdLst/>
              <a:ahLst/>
              <a:cxnLst/>
              <a:rect l="l" t="t" r="r" b="b"/>
              <a:pathLst>
                <a:path w="1276" h="2515" extrusionOk="0">
                  <a:moveTo>
                    <a:pt x="561" y="1"/>
                  </a:moveTo>
                  <a:cubicBezTo>
                    <a:pt x="344" y="1"/>
                    <a:pt x="149" y="261"/>
                    <a:pt x="0" y="473"/>
                  </a:cubicBezTo>
                  <a:lnTo>
                    <a:pt x="605" y="2514"/>
                  </a:lnTo>
                  <a:cubicBezTo>
                    <a:pt x="605" y="2514"/>
                    <a:pt x="1276" y="804"/>
                    <a:pt x="917" y="256"/>
                  </a:cubicBezTo>
                  <a:cubicBezTo>
                    <a:pt x="794" y="71"/>
                    <a:pt x="675" y="1"/>
                    <a:pt x="561" y="1"/>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54"/>
            <p:cNvSpPr/>
            <p:nvPr/>
          </p:nvSpPr>
          <p:spPr>
            <a:xfrm flipH="1">
              <a:off x="8445600" y="4043295"/>
              <a:ext cx="445069" cy="851812"/>
            </a:xfrm>
            <a:custGeom>
              <a:avLst/>
              <a:gdLst/>
              <a:ahLst/>
              <a:cxnLst/>
              <a:rect l="l" t="t" r="r" b="b"/>
              <a:pathLst>
                <a:path w="1417" h="2712" extrusionOk="0">
                  <a:moveTo>
                    <a:pt x="731" y="0"/>
                  </a:moveTo>
                  <a:cubicBezTo>
                    <a:pt x="555" y="0"/>
                    <a:pt x="391" y="105"/>
                    <a:pt x="273" y="406"/>
                  </a:cubicBezTo>
                  <a:cubicBezTo>
                    <a:pt x="0" y="1103"/>
                    <a:pt x="1258" y="2712"/>
                    <a:pt x="1266" y="2712"/>
                  </a:cubicBezTo>
                  <a:cubicBezTo>
                    <a:pt x="1266" y="2712"/>
                    <a:pt x="1266" y="2712"/>
                    <a:pt x="1266" y="2712"/>
                  </a:cubicBezTo>
                  <a:lnTo>
                    <a:pt x="1417" y="340"/>
                  </a:lnTo>
                  <a:cubicBezTo>
                    <a:pt x="1218" y="184"/>
                    <a:pt x="963" y="0"/>
                    <a:pt x="731"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54"/>
            <p:cNvSpPr/>
            <p:nvPr/>
          </p:nvSpPr>
          <p:spPr>
            <a:xfrm flipH="1">
              <a:off x="8418589" y="4053974"/>
              <a:ext cx="401096" cy="767008"/>
            </a:xfrm>
            <a:custGeom>
              <a:avLst/>
              <a:gdLst/>
              <a:ahLst/>
              <a:cxnLst/>
              <a:rect l="l" t="t" r="r" b="b"/>
              <a:pathLst>
                <a:path w="1277" h="2442" extrusionOk="0">
                  <a:moveTo>
                    <a:pt x="665" y="1"/>
                  </a:moveTo>
                  <a:cubicBezTo>
                    <a:pt x="505" y="1"/>
                    <a:pt x="356" y="94"/>
                    <a:pt x="246" y="363"/>
                  </a:cubicBezTo>
                  <a:cubicBezTo>
                    <a:pt x="0" y="996"/>
                    <a:pt x="1134" y="2442"/>
                    <a:pt x="1144" y="2442"/>
                  </a:cubicBezTo>
                  <a:lnTo>
                    <a:pt x="1276" y="306"/>
                  </a:lnTo>
                  <a:cubicBezTo>
                    <a:pt x="1104" y="166"/>
                    <a:pt x="876" y="1"/>
                    <a:pt x="665"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54"/>
            <p:cNvSpPr/>
            <p:nvPr/>
          </p:nvSpPr>
          <p:spPr>
            <a:xfrm flipH="1">
              <a:off x="7640896" y="2707161"/>
              <a:ext cx="1033364" cy="2226584"/>
            </a:xfrm>
            <a:custGeom>
              <a:avLst/>
              <a:gdLst/>
              <a:ahLst/>
              <a:cxnLst/>
              <a:rect l="l" t="t" r="r" b="b"/>
              <a:pathLst>
                <a:path w="3290" h="7089" extrusionOk="0">
                  <a:moveTo>
                    <a:pt x="539" y="1"/>
                  </a:moveTo>
                  <a:lnTo>
                    <a:pt x="539" y="1"/>
                  </a:lnTo>
                  <a:cubicBezTo>
                    <a:pt x="255" y="313"/>
                    <a:pt x="548" y="1948"/>
                    <a:pt x="454" y="2184"/>
                  </a:cubicBezTo>
                  <a:cubicBezTo>
                    <a:pt x="0" y="3252"/>
                    <a:pt x="246" y="6191"/>
                    <a:pt x="246" y="6191"/>
                  </a:cubicBezTo>
                  <a:lnTo>
                    <a:pt x="3289" y="7089"/>
                  </a:lnTo>
                  <a:cubicBezTo>
                    <a:pt x="3185" y="3658"/>
                    <a:pt x="2250" y="2411"/>
                    <a:pt x="2013" y="2061"/>
                  </a:cubicBezTo>
                  <a:cubicBezTo>
                    <a:pt x="1560" y="1418"/>
                    <a:pt x="1304" y="256"/>
                    <a:pt x="1304" y="256"/>
                  </a:cubicBezTo>
                  <a:lnTo>
                    <a:pt x="539" y="1"/>
                  </a:ln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54"/>
            <p:cNvSpPr/>
            <p:nvPr/>
          </p:nvSpPr>
          <p:spPr>
            <a:xfrm flipH="1">
              <a:off x="7644037" y="2707161"/>
              <a:ext cx="1018288" cy="2226584"/>
            </a:xfrm>
            <a:custGeom>
              <a:avLst/>
              <a:gdLst/>
              <a:ahLst/>
              <a:cxnLst/>
              <a:rect l="l" t="t" r="r" b="b"/>
              <a:pathLst>
                <a:path w="3242" h="7089" extrusionOk="0">
                  <a:moveTo>
                    <a:pt x="501" y="1"/>
                  </a:moveTo>
                  <a:cubicBezTo>
                    <a:pt x="416" y="86"/>
                    <a:pt x="388" y="313"/>
                    <a:pt x="378" y="577"/>
                  </a:cubicBezTo>
                  <a:cubicBezTo>
                    <a:pt x="378" y="577"/>
                    <a:pt x="1153" y="1210"/>
                    <a:pt x="1134" y="1702"/>
                  </a:cubicBezTo>
                  <a:cubicBezTo>
                    <a:pt x="1106" y="2174"/>
                    <a:pt x="293" y="2562"/>
                    <a:pt x="293" y="2562"/>
                  </a:cubicBezTo>
                  <a:cubicBezTo>
                    <a:pt x="0" y="3828"/>
                    <a:pt x="199" y="6191"/>
                    <a:pt x="199" y="6191"/>
                  </a:cubicBezTo>
                  <a:lnTo>
                    <a:pt x="3242" y="7089"/>
                  </a:lnTo>
                  <a:cubicBezTo>
                    <a:pt x="3175" y="3573"/>
                    <a:pt x="2212" y="2411"/>
                    <a:pt x="1975" y="2061"/>
                  </a:cubicBezTo>
                  <a:cubicBezTo>
                    <a:pt x="1522" y="1418"/>
                    <a:pt x="1266" y="256"/>
                    <a:pt x="1266" y="256"/>
                  </a:cubicBezTo>
                  <a:lnTo>
                    <a:pt x="501"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54"/>
            <p:cNvSpPr/>
            <p:nvPr/>
          </p:nvSpPr>
          <p:spPr>
            <a:xfrm flipH="1">
              <a:off x="8127741" y="2707161"/>
              <a:ext cx="413032" cy="493121"/>
            </a:xfrm>
            <a:custGeom>
              <a:avLst/>
              <a:gdLst/>
              <a:ahLst/>
              <a:cxnLst/>
              <a:rect l="l" t="t" r="r" b="b"/>
              <a:pathLst>
                <a:path w="1315" h="1570" extrusionOk="0">
                  <a:moveTo>
                    <a:pt x="114" y="1"/>
                  </a:moveTo>
                  <a:cubicBezTo>
                    <a:pt x="38" y="86"/>
                    <a:pt x="1" y="237"/>
                    <a:pt x="1" y="492"/>
                  </a:cubicBezTo>
                  <a:cubicBezTo>
                    <a:pt x="246" y="785"/>
                    <a:pt x="662" y="1239"/>
                    <a:pt x="1314" y="1570"/>
                  </a:cubicBezTo>
                  <a:cubicBezTo>
                    <a:pt x="1031" y="955"/>
                    <a:pt x="889" y="256"/>
                    <a:pt x="889" y="256"/>
                  </a:cubicBezTo>
                  <a:lnTo>
                    <a:pt x="114" y="1"/>
                  </a:ln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54"/>
            <p:cNvSpPr/>
            <p:nvPr/>
          </p:nvSpPr>
          <p:spPr>
            <a:xfrm flipH="1">
              <a:off x="7635246" y="3398785"/>
              <a:ext cx="389161" cy="1499466"/>
            </a:xfrm>
            <a:custGeom>
              <a:avLst/>
              <a:gdLst/>
              <a:ahLst/>
              <a:cxnLst/>
              <a:rect l="l" t="t" r="r" b="b"/>
              <a:pathLst>
                <a:path w="1239" h="4774" extrusionOk="0">
                  <a:moveTo>
                    <a:pt x="1" y="1"/>
                  </a:moveTo>
                  <a:lnTo>
                    <a:pt x="1" y="1"/>
                  </a:lnTo>
                  <a:cubicBezTo>
                    <a:pt x="360" y="1069"/>
                    <a:pt x="58" y="4206"/>
                    <a:pt x="58" y="4206"/>
                  </a:cubicBezTo>
                  <a:lnTo>
                    <a:pt x="1239" y="4773"/>
                  </a:lnTo>
                  <a:cubicBezTo>
                    <a:pt x="1144" y="965"/>
                    <a:pt x="1" y="1"/>
                    <a:pt x="1" y="1"/>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54"/>
            <p:cNvSpPr/>
            <p:nvPr/>
          </p:nvSpPr>
          <p:spPr>
            <a:xfrm flipH="1">
              <a:off x="7926722" y="3470083"/>
              <a:ext cx="572591" cy="1273321"/>
            </a:xfrm>
            <a:custGeom>
              <a:avLst/>
              <a:gdLst/>
              <a:ahLst/>
              <a:cxnLst/>
              <a:rect l="l" t="t" r="r" b="b"/>
              <a:pathLst>
                <a:path w="1823" h="4054" extrusionOk="0">
                  <a:moveTo>
                    <a:pt x="124" y="1"/>
                  </a:moveTo>
                  <a:lnTo>
                    <a:pt x="1" y="1758"/>
                  </a:lnTo>
                  <a:cubicBezTo>
                    <a:pt x="1" y="1758"/>
                    <a:pt x="360" y="3866"/>
                    <a:pt x="899" y="3960"/>
                  </a:cubicBezTo>
                  <a:cubicBezTo>
                    <a:pt x="1199" y="4007"/>
                    <a:pt x="1557" y="4054"/>
                    <a:pt x="1720" y="4054"/>
                  </a:cubicBezTo>
                  <a:cubicBezTo>
                    <a:pt x="1788" y="4054"/>
                    <a:pt x="1823" y="4046"/>
                    <a:pt x="1806" y="4027"/>
                  </a:cubicBezTo>
                  <a:cubicBezTo>
                    <a:pt x="606" y="2864"/>
                    <a:pt x="124" y="1"/>
                    <a:pt x="124" y="1"/>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54"/>
            <p:cNvSpPr/>
            <p:nvPr/>
          </p:nvSpPr>
          <p:spPr>
            <a:xfrm flipH="1">
              <a:off x="7738897" y="3374286"/>
              <a:ext cx="334194" cy="1529932"/>
            </a:xfrm>
            <a:custGeom>
              <a:avLst/>
              <a:gdLst/>
              <a:ahLst/>
              <a:cxnLst/>
              <a:rect l="l" t="t" r="r" b="b"/>
              <a:pathLst>
                <a:path w="1064" h="4871" extrusionOk="0">
                  <a:moveTo>
                    <a:pt x="138" y="0"/>
                  </a:moveTo>
                  <a:cubicBezTo>
                    <a:pt x="0" y="0"/>
                    <a:pt x="61" y="2512"/>
                    <a:pt x="61" y="2612"/>
                  </a:cubicBezTo>
                  <a:cubicBezTo>
                    <a:pt x="61" y="2725"/>
                    <a:pt x="543" y="3821"/>
                    <a:pt x="657" y="4757"/>
                  </a:cubicBezTo>
                  <a:lnTo>
                    <a:pt x="1063" y="4870"/>
                  </a:lnTo>
                  <a:cubicBezTo>
                    <a:pt x="1063" y="4870"/>
                    <a:pt x="931" y="1043"/>
                    <a:pt x="156" y="13"/>
                  </a:cubicBezTo>
                  <a:cubicBezTo>
                    <a:pt x="150" y="4"/>
                    <a:pt x="144" y="0"/>
                    <a:pt x="138"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54"/>
            <p:cNvSpPr/>
            <p:nvPr/>
          </p:nvSpPr>
          <p:spPr>
            <a:xfrm flipH="1">
              <a:off x="7718166" y="3367062"/>
              <a:ext cx="371257" cy="1537156"/>
            </a:xfrm>
            <a:custGeom>
              <a:avLst/>
              <a:gdLst/>
              <a:ahLst/>
              <a:cxnLst/>
              <a:rect l="l" t="t" r="r" b="b"/>
              <a:pathLst>
                <a:path w="1182" h="4894" extrusionOk="0">
                  <a:moveTo>
                    <a:pt x="156" y="0"/>
                  </a:moveTo>
                  <a:cubicBezTo>
                    <a:pt x="104" y="0"/>
                    <a:pt x="32" y="121"/>
                    <a:pt x="0" y="792"/>
                  </a:cubicBezTo>
                  <a:cubicBezTo>
                    <a:pt x="227" y="971"/>
                    <a:pt x="605" y="1094"/>
                    <a:pt x="699" y="2134"/>
                  </a:cubicBezTo>
                  <a:cubicBezTo>
                    <a:pt x="794" y="3098"/>
                    <a:pt x="747" y="3910"/>
                    <a:pt x="595" y="4203"/>
                  </a:cubicBezTo>
                  <a:cubicBezTo>
                    <a:pt x="643" y="4392"/>
                    <a:pt x="680" y="4591"/>
                    <a:pt x="709" y="4780"/>
                  </a:cubicBezTo>
                  <a:lnTo>
                    <a:pt x="1115" y="4893"/>
                  </a:lnTo>
                  <a:cubicBezTo>
                    <a:pt x="1115" y="4893"/>
                    <a:pt x="1181" y="1179"/>
                    <a:pt x="208" y="36"/>
                  </a:cubicBezTo>
                  <a:cubicBezTo>
                    <a:pt x="199" y="27"/>
                    <a:pt x="179" y="0"/>
                    <a:pt x="156"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54"/>
            <p:cNvSpPr/>
            <p:nvPr/>
          </p:nvSpPr>
          <p:spPr>
            <a:xfrm flipH="1">
              <a:off x="8424557" y="3353242"/>
              <a:ext cx="258812" cy="1286827"/>
            </a:xfrm>
            <a:custGeom>
              <a:avLst/>
              <a:gdLst/>
              <a:ahLst/>
              <a:cxnLst/>
              <a:rect l="l" t="t" r="r" b="b"/>
              <a:pathLst>
                <a:path w="824" h="4097" extrusionOk="0">
                  <a:moveTo>
                    <a:pt x="603" y="1"/>
                  </a:moveTo>
                  <a:cubicBezTo>
                    <a:pt x="538" y="1"/>
                    <a:pt x="463" y="142"/>
                    <a:pt x="407" y="259"/>
                  </a:cubicBezTo>
                  <a:cubicBezTo>
                    <a:pt x="284" y="505"/>
                    <a:pt x="1" y="4039"/>
                    <a:pt x="1" y="4039"/>
                  </a:cubicBezTo>
                  <a:lnTo>
                    <a:pt x="379" y="4096"/>
                  </a:lnTo>
                  <a:cubicBezTo>
                    <a:pt x="455" y="3104"/>
                    <a:pt x="823" y="2556"/>
                    <a:pt x="804" y="2442"/>
                  </a:cubicBezTo>
                  <a:cubicBezTo>
                    <a:pt x="795" y="2357"/>
                    <a:pt x="804" y="845"/>
                    <a:pt x="691" y="146"/>
                  </a:cubicBezTo>
                  <a:cubicBezTo>
                    <a:pt x="668" y="41"/>
                    <a:pt x="637" y="1"/>
                    <a:pt x="603"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54"/>
            <p:cNvSpPr/>
            <p:nvPr/>
          </p:nvSpPr>
          <p:spPr>
            <a:xfrm flipH="1">
              <a:off x="8418590" y="3612679"/>
              <a:ext cx="160815" cy="1030215"/>
            </a:xfrm>
            <a:custGeom>
              <a:avLst/>
              <a:gdLst/>
              <a:ahLst/>
              <a:cxnLst/>
              <a:rect l="l" t="t" r="r" b="b"/>
              <a:pathLst>
                <a:path w="512" h="3280" extrusionOk="0">
                  <a:moveTo>
                    <a:pt x="426" y="0"/>
                  </a:moveTo>
                  <a:cubicBezTo>
                    <a:pt x="454" y="737"/>
                    <a:pt x="417" y="1588"/>
                    <a:pt x="417" y="1654"/>
                  </a:cubicBezTo>
                  <a:cubicBezTo>
                    <a:pt x="426" y="1768"/>
                    <a:pt x="86" y="2297"/>
                    <a:pt x="1" y="3270"/>
                  </a:cubicBezTo>
                  <a:lnTo>
                    <a:pt x="86" y="3280"/>
                  </a:lnTo>
                  <a:cubicBezTo>
                    <a:pt x="161" y="2287"/>
                    <a:pt x="511" y="1758"/>
                    <a:pt x="502" y="1626"/>
                  </a:cubicBezTo>
                  <a:cubicBezTo>
                    <a:pt x="502" y="1569"/>
                    <a:pt x="492" y="718"/>
                    <a:pt x="426" y="0"/>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54"/>
            <p:cNvSpPr/>
            <p:nvPr/>
          </p:nvSpPr>
          <p:spPr>
            <a:xfrm flipH="1">
              <a:off x="6818898" y="4556516"/>
              <a:ext cx="5257280" cy="499089"/>
            </a:xfrm>
            <a:custGeom>
              <a:avLst/>
              <a:gdLst/>
              <a:ahLst/>
              <a:cxnLst/>
              <a:rect l="l" t="t" r="r" b="b"/>
              <a:pathLst>
                <a:path w="16738" h="1589" extrusionOk="0">
                  <a:moveTo>
                    <a:pt x="11493" y="1"/>
                  </a:moveTo>
                  <a:lnTo>
                    <a:pt x="8506" y="369"/>
                  </a:lnTo>
                  <a:lnTo>
                    <a:pt x="5511" y="662"/>
                  </a:lnTo>
                  <a:lnTo>
                    <a:pt x="4556" y="1172"/>
                  </a:lnTo>
                  <a:lnTo>
                    <a:pt x="1" y="1588"/>
                  </a:lnTo>
                  <a:lnTo>
                    <a:pt x="16369" y="1588"/>
                  </a:lnTo>
                  <a:lnTo>
                    <a:pt x="16738" y="1135"/>
                  </a:lnTo>
                  <a:lnTo>
                    <a:pt x="15424" y="1257"/>
                  </a:lnTo>
                  <a:lnTo>
                    <a:pt x="11493" y="1"/>
                  </a:lnTo>
                  <a:close/>
                </a:path>
              </a:pathLst>
            </a:custGeom>
            <a:solidFill>
              <a:srgbClr val="B59B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54"/>
            <p:cNvSpPr/>
            <p:nvPr/>
          </p:nvSpPr>
          <p:spPr>
            <a:xfrm flipH="1">
              <a:off x="7840660" y="2424796"/>
              <a:ext cx="774238" cy="760412"/>
            </a:xfrm>
            <a:custGeom>
              <a:avLst/>
              <a:gdLst/>
              <a:ahLst/>
              <a:cxnLst/>
              <a:rect l="l" t="t" r="r" b="b"/>
              <a:pathLst>
                <a:path w="2465" h="2421" extrusionOk="0">
                  <a:moveTo>
                    <a:pt x="878" y="0"/>
                  </a:moveTo>
                  <a:cubicBezTo>
                    <a:pt x="803" y="0"/>
                    <a:pt x="743" y="4"/>
                    <a:pt x="709" y="11"/>
                  </a:cubicBezTo>
                  <a:cubicBezTo>
                    <a:pt x="530" y="40"/>
                    <a:pt x="57" y="900"/>
                    <a:pt x="19" y="1070"/>
                  </a:cubicBezTo>
                  <a:cubicBezTo>
                    <a:pt x="0" y="1183"/>
                    <a:pt x="388" y="1533"/>
                    <a:pt x="964" y="1826"/>
                  </a:cubicBezTo>
                  <a:cubicBezTo>
                    <a:pt x="1267" y="1987"/>
                    <a:pt x="1295" y="2317"/>
                    <a:pt x="1484" y="2384"/>
                  </a:cubicBezTo>
                  <a:cubicBezTo>
                    <a:pt x="1549" y="2409"/>
                    <a:pt x="1611" y="2421"/>
                    <a:pt x="1671" y="2421"/>
                  </a:cubicBezTo>
                  <a:cubicBezTo>
                    <a:pt x="2160" y="2421"/>
                    <a:pt x="2464" y="1646"/>
                    <a:pt x="2363" y="1561"/>
                  </a:cubicBezTo>
                  <a:cubicBezTo>
                    <a:pt x="2174" y="1420"/>
                    <a:pt x="2098" y="1060"/>
                    <a:pt x="2136" y="966"/>
                  </a:cubicBezTo>
                  <a:cubicBezTo>
                    <a:pt x="2193" y="777"/>
                    <a:pt x="1985" y="314"/>
                    <a:pt x="1824" y="172"/>
                  </a:cubicBezTo>
                  <a:cubicBezTo>
                    <a:pt x="1704" y="59"/>
                    <a:pt x="1174" y="0"/>
                    <a:pt x="878"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0" name="Google Shape;2470;p54"/>
            <p:cNvSpPr/>
            <p:nvPr/>
          </p:nvSpPr>
          <p:spPr>
            <a:xfrm flipH="1">
              <a:off x="8003048" y="2745794"/>
              <a:ext cx="193481" cy="187512"/>
            </a:xfrm>
            <a:custGeom>
              <a:avLst/>
              <a:gdLst/>
              <a:ahLst/>
              <a:cxnLst/>
              <a:rect l="l" t="t" r="r" b="b"/>
              <a:pathLst>
                <a:path w="616" h="597" extrusionOk="0">
                  <a:moveTo>
                    <a:pt x="1" y="1"/>
                  </a:moveTo>
                  <a:lnTo>
                    <a:pt x="1" y="1"/>
                  </a:lnTo>
                  <a:cubicBezTo>
                    <a:pt x="76" y="265"/>
                    <a:pt x="388" y="596"/>
                    <a:pt x="388" y="596"/>
                  </a:cubicBezTo>
                  <a:lnTo>
                    <a:pt x="615" y="558"/>
                  </a:lnTo>
                  <a:cubicBezTo>
                    <a:pt x="388" y="426"/>
                    <a:pt x="1" y="1"/>
                    <a:pt x="1"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1" name="Google Shape;2471;p54"/>
            <p:cNvSpPr/>
            <p:nvPr/>
          </p:nvSpPr>
          <p:spPr>
            <a:xfrm flipH="1">
              <a:off x="8040422" y="2425424"/>
              <a:ext cx="574475" cy="667127"/>
            </a:xfrm>
            <a:custGeom>
              <a:avLst/>
              <a:gdLst/>
              <a:ahLst/>
              <a:cxnLst/>
              <a:rect l="l" t="t" r="r" b="b"/>
              <a:pathLst>
                <a:path w="1829" h="2124" extrusionOk="0">
                  <a:moveTo>
                    <a:pt x="804" y="0"/>
                  </a:moveTo>
                  <a:cubicBezTo>
                    <a:pt x="766" y="0"/>
                    <a:pt x="728" y="0"/>
                    <a:pt x="709" y="9"/>
                  </a:cubicBezTo>
                  <a:cubicBezTo>
                    <a:pt x="530" y="38"/>
                    <a:pt x="66" y="898"/>
                    <a:pt x="19" y="1068"/>
                  </a:cubicBezTo>
                  <a:cubicBezTo>
                    <a:pt x="0" y="1181"/>
                    <a:pt x="388" y="1531"/>
                    <a:pt x="964" y="1824"/>
                  </a:cubicBezTo>
                  <a:cubicBezTo>
                    <a:pt x="1267" y="1985"/>
                    <a:pt x="1371" y="2032"/>
                    <a:pt x="1560" y="2107"/>
                  </a:cubicBezTo>
                  <a:cubicBezTo>
                    <a:pt x="1586" y="2118"/>
                    <a:pt x="1608" y="2123"/>
                    <a:pt x="1628" y="2123"/>
                  </a:cubicBezTo>
                  <a:cubicBezTo>
                    <a:pt x="1828" y="2123"/>
                    <a:pt x="1645" y="1581"/>
                    <a:pt x="1352" y="1512"/>
                  </a:cubicBezTo>
                  <a:cubicBezTo>
                    <a:pt x="870" y="1380"/>
                    <a:pt x="284" y="1011"/>
                    <a:pt x="303" y="898"/>
                  </a:cubicBezTo>
                  <a:cubicBezTo>
                    <a:pt x="331" y="784"/>
                    <a:pt x="624" y="265"/>
                    <a:pt x="804"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54"/>
            <p:cNvSpPr/>
            <p:nvPr/>
          </p:nvSpPr>
          <p:spPr>
            <a:xfrm flipH="1">
              <a:off x="8362368" y="2275603"/>
              <a:ext cx="199135" cy="363716"/>
            </a:xfrm>
            <a:custGeom>
              <a:avLst/>
              <a:gdLst/>
              <a:ahLst/>
              <a:cxnLst/>
              <a:rect l="l" t="t" r="r" b="b"/>
              <a:pathLst>
                <a:path w="634" h="1158" extrusionOk="0">
                  <a:moveTo>
                    <a:pt x="207" y="1"/>
                  </a:moveTo>
                  <a:cubicBezTo>
                    <a:pt x="173" y="1"/>
                    <a:pt x="152" y="4"/>
                    <a:pt x="152" y="4"/>
                  </a:cubicBezTo>
                  <a:cubicBezTo>
                    <a:pt x="0" y="307"/>
                    <a:pt x="67" y="921"/>
                    <a:pt x="76" y="1157"/>
                  </a:cubicBezTo>
                  <a:lnTo>
                    <a:pt x="634" y="543"/>
                  </a:lnTo>
                  <a:cubicBezTo>
                    <a:pt x="626" y="53"/>
                    <a:pt x="333" y="1"/>
                    <a:pt x="207"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54"/>
            <p:cNvSpPr/>
            <p:nvPr/>
          </p:nvSpPr>
          <p:spPr>
            <a:xfrm flipH="1">
              <a:off x="8395662" y="2338421"/>
              <a:ext cx="130348" cy="241535"/>
            </a:xfrm>
            <a:custGeom>
              <a:avLst/>
              <a:gdLst/>
              <a:ahLst/>
              <a:cxnLst/>
              <a:rect l="l" t="t" r="r" b="b"/>
              <a:pathLst>
                <a:path w="415" h="769" extrusionOk="0">
                  <a:moveTo>
                    <a:pt x="134" y="0"/>
                  </a:moveTo>
                  <a:cubicBezTo>
                    <a:pt x="111" y="0"/>
                    <a:pt x="95" y="3"/>
                    <a:pt x="95" y="3"/>
                  </a:cubicBezTo>
                  <a:cubicBezTo>
                    <a:pt x="1" y="201"/>
                    <a:pt x="39" y="617"/>
                    <a:pt x="48" y="768"/>
                  </a:cubicBezTo>
                  <a:lnTo>
                    <a:pt x="407" y="353"/>
                  </a:lnTo>
                  <a:cubicBezTo>
                    <a:pt x="415" y="35"/>
                    <a:pt x="220" y="0"/>
                    <a:pt x="134" y="0"/>
                  </a:cubicBezTo>
                  <a:close/>
                </a:path>
              </a:pathLst>
            </a:custGeom>
            <a:solidFill>
              <a:srgbClr val="FF8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54"/>
            <p:cNvSpPr/>
            <p:nvPr/>
          </p:nvSpPr>
          <p:spPr>
            <a:xfrm flipH="1">
              <a:off x="8225738" y="2564565"/>
              <a:ext cx="211070" cy="42088"/>
            </a:xfrm>
            <a:custGeom>
              <a:avLst/>
              <a:gdLst/>
              <a:ahLst/>
              <a:cxnLst/>
              <a:rect l="l" t="t" r="r" b="b"/>
              <a:pathLst>
                <a:path w="672" h="134" extrusionOk="0">
                  <a:moveTo>
                    <a:pt x="469" y="1"/>
                  </a:moveTo>
                  <a:cubicBezTo>
                    <a:pt x="320" y="1"/>
                    <a:pt x="91" y="31"/>
                    <a:pt x="48" y="67"/>
                  </a:cubicBezTo>
                  <a:cubicBezTo>
                    <a:pt x="0" y="105"/>
                    <a:pt x="76" y="133"/>
                    <a:pt x="76" y="133"/>
                  </a:cubicBezTo>
                  <a:cubicBezTo>
                    <a:pt x="76" y="133"/>
                    <a:pt x="194" y="117"/>
                    <a:pt x="350" y="117"/>
                  </a:cubicBezTo>
                  <a:cubicBezTo>
                    <a:pt x="429" y="117"/>
                    <a:pt x="517" y="121"/>
                    <a:pt x="605" y="133"/>
                  </a:cubicBezTo>
                  <a:cubicBezTo>
                    <a:pt x="605" y="133"/>
                    <a:pt x="671" y="39"/>
                    <a:pt x="577" y="11"/>
                  </a:cubicBezTo>
                  <a:cubicBezTo>
                    <a:pt x="554" y="4"/>
                    <a:pt x="516" y="1"/>
                    <a:pt x="469"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54"/>
            <p:cNvSpPr/>
            <p:nvPr/>
          </p:nvSpPr>
          <p:spPr>
            <a:xfrm flipH="1">
              <a:off x="7932063" y="2588436"/>
              <a:ext cx="190026" cy="59677"/>
            </a:xfrm>
            <a:custGeom>
              <a:avLst/>
              <a:gdLst/>
              <a:ahLst/>
              <a:cxnLst/>
              <a:rect l="l" t="t" r="r" b="b"/>
              <a:pathLst>
                <a:path w="605" h="190" extrusionOk="0">
                  <a:moveTo>
                    <a:pt x="170" y="1"/>
                  </a:moveTo>
                  <a:cubicBezTo>
                    <a:pt x="0" y="1"/>
                    <a:pt x="95" y="124"/>
                    <a:pt x="95" y="124"/>
                  </a:cubicBezTo>
                  <a:cubicBezTo>
                    <a:pt x="406" y="143"/>
                    <a:pt x="567" y="190"/>
                    <a:pt x="567" y="190"/>
                  </a:cubicBezTo>
                  <a:cubicBezTo>
                    <a:pt x="567" y="190"/>
                    <a:pt x="605" y="171"/>
                    <a:pt x="577" y="143"/>
                  </a:cubicBezTo>
                  <a:cubicBezTo>
                    <a:pt x="558" y="105"/>
                    <a:pt x="284" y="1"/>
                    <a:pt x="170"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54"/>
            <p:cNvSpPr/>
            <p:nvPr/>
          </p:nvSpPr>
          <p:spPr>
            <a:xfrm flipH="1">
              <a:off x="7943055" y="2855725"/>
              <a:ext cx="434390" cy="277027"/>
            </a:xfrm>
            <a:custGeom>
              <a:avLst/>
              <a:gdLst/>
              <a:ahLst/>
              <a:cxnLst/>
              <a:rect l="l" t="t" r="r" b="b"/>
              <a:pathLst>
                <a:path w="1383" h="882" extrusionOk="0">
                  <a:moveTo>
                    <a:pt x="426" y="0"/>
                  </a:moveTo>
                  <a:cubicBezTo>
                    <a:pt x="316" y="0"/>
                    <a:pt x="229" y="23"/>
                    <a:pt x="189" y="76"/>
                  </a:cubicBezTo>
                  <a:cubicBezTo>
                    <a:pt x="0" y="303"/>
                    <a:pt x="161" y="624"/>
                    <a:pt x="615" y="832"/>
                  </a:cubicBezTo>
                  <a:cubicBezTo>
                    <a:pt x="689" y="867"/>
                    <a:pt x="756" y="881"/>
                    <a:pt x="817" y="881"/>
                  </a:cubicBezTo>
                  <a:cubicBezTo>
                    <a:pt x="1122" y="881"/>
                    <a:pt x="1267" y="520"/>
                    <a:pt x="1267" y="520"/>
                  </a:cubicBezTo>
                  <a:cubicBezTo>
                    <a:pt x="1383" y="252"/>
                    <a:pt x="786" y="0"/>
                    <a:pt x="426" y="0"/>
                  </a:cubicBezTo>
                  <a:close/>
                </a:path>
              </a:pathLst>
            </a:custGeom>
            <a:solidFill>
              <a:srgbClr val="FFDC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54"/>
            <p:cNvSpPr/>
            <p:nvPr/>
          </p:nvSpPr>
          <p:spPr>
            <a:xfrm flipH="1">
              <a:off x="7973522" y="2873628"/>
              <a:ext cx="403923" cy="256926"/>
            </a:xfrm>
            <a:custGeom>
              <a:avLst/>
              <a:gdLst/>
              <a:ahLst/>
              <a:cxnLst/>
              <a:rect l="l" t="t" r="r" b="b"/>
              <a:pathLst>
                <a:path w="1286" h="818" extrusionOk="0">
                  <a:moveTo>
                    <a:pt x="199" y="0"/>
                  </a:moveTo>
                  <a:cubicBezTo>
                    <a:pt x="189" y="0"/>
                    <a:pt x="189" y="9"/>
                    <a:pt x="189" y="9"/>
                  </a:cubicBezTo>
                  <a:cubicBezTo>
                    <a:pt x="0" y="236"/>
                    <a:pt x="161" y="567"/>
                    <a:pt x="615" y="766"/>
                  </a:cubicBezTo>
                  <a:cubicBezTo>
                    <a:pt x="689" y="802"/>
                    <a:pt x="757" y="817"/>
                    <a:pt x="818" y="817"/>
                  </a:cubicBezTo>
                  <a:cubicBezTo>
                    <a:pt x="1123" y="817"/>
                    <a:pt x="1267" y="444"/>
                    <a:pt x="1267" y="444"/>
                  </a:cubicBezTo>
                  <a:cubicBezTo>
                    <a:pt x="1286" y="388"/>
                    <a:pt x="1276" y="321"/>
                    <a:pt x="1238" y="274"/>
                  </a:cubicBezTo>
                  <a:cubicBezTo>
                    <a:pt x="1165" y="369"/>
                    <a:pt x="1064" y="447"/>
                    <a:pt x="913" y="447"/>
                  </a:cubicBezTo>
                  <a:cubicBezTo>
                    <a:pt x="868" y="447"/>
                    <a:pt x="819" y="440"/>
                    <a:pt x="766" y="425"/>
                  </a:cubicBezTo>
                  <a:cubicBezTo>
                    <a:pt x="445" y="331"/>
                    <a:pt x="255" y="180"/>
                    <a:pt x="199" y="0"/>
                  </a:cubicBezTo>
                  <a:close/>
                </a:path>
              </a:pathLst>
            </a:custGeom>
            <a:solidFill>
              <a:srgbClr val="FFC7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54"/>
            <p:cNvSpPr/>
            <p:nvPr/>
          </p:nvSpPr>
          <p:spPr>
            <a:xfrm flipH="1">
              <a:off x="7828099" y="2900012"/>
              <a:ext cx="204160" cy="212639"/>
            </a:xfrm>
            <a:custGeom>
              <a:avLst/>
              <a:gdLst/>
              <a:ahLst/>
              <a:cxnLst/>
              <a:rect l="l" t="t" r="r" b="b"/>
              <a:pathLst>
                <a:path w="650" h="677" extrusionOk="0">
                  <a:moveTo>
                    <a:pt x="369" y="1"/>
                  </a:moveTo>
                  <a:cubicBezTo>
                    <a:pt x="207" y="1"/>
                    <a:pt x="26" y="90"/>
                    <a:pt x="26" y="266"/>
                  </a:cubicBezTo>
                  <a:cubicBezTo>
                    <a:pt x="26" y="266"/>
                    <a:pt x="1" y="677"/>
                    <a:pt x="227" y="677"/>
                  </a:cubicBezTo>
                  <a:cubicBezTo>
                    <a:pt x="241" y="677"/>
                    <a:pt x="256" y="675"/>
                    <a:pt x="272" y="672"/>
                  </a:cubicBezTo>
                  <a:cubicBezTo>
                    <a:pt x="536" y="625"/>
                    <a:pt x="650" y="351"/>
                    <a:pt x="612" y="143"/>
                  </a:cubicBezTo>
                  <a:cubicBezTo>
                    <a:pt x="592" y="48"/>
                    <a:pt x="486" y="1"/>
                    <a:pt x="369" y="1"/>
                  </a:cubicBezTo>
                  <a:close/>
                </a:path>
              </a:pathLst>
            </a:custGeom>
            <a:solidFill>
              <a:srgbClr val="FFDC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54"/>
            <p:cNvSpPr/>
            <p:nvPr/>
          </p:nvSpPr>
          <p:spPr>
            <a:xfrm flipH="1">
              <a:off x="7836894" y="2921056"/>
              <a:ext cx="195366" cy="191595"/>
            </a:xfrm>
            <a:custGeom>
              <a:avLst/>
              <a:gdLst/>
              <a:ahLst/>
              <a:cxnLst/>
              <a:rect l="l" t="t" r="r" b="b"/>
              <a:pathLst>
                <a:path w="622" h="610" extrusionOk="0">
                  <a:moveTo>
                    <a:pt x="139" y="0"/>
                  </a:moveTo>
                  <a:cubicBezTo>
                    <a:pt x="73" y="48"/>
                    <a:pt x="26" y="114"/>
                    <a:pt x="26" y="199"/>
                  </a:cubicBezTo>
                  <a:cubicBezTo>
                    <a:pt x="26" y="199"/>
                    <a:pt x="1" y="610"/>
                    <a:pt x="227" y="610"/>
                  </a:cubicBezTo>
                  <a:cubicBezTo>
                    <a:pt x="241" y="610"/>
                    <a:pt x="256" y="608"/>
                    <a:pt x="272" y="605"/>
                  </a:cubicBezTo>
                  <a:cubicBezTo>
                    <a:pt x="508" y="558"/>
                    <a:pt x="621" y="359"/>
                    <a:pt x="621" y="151"/>
                  </a:cubicBezTo>
                  <a:lnTo>
                    <a:pt x="621" y="151"/>
                  </a:lnTo>
                  <a:cubicBezTo>
                    <a:pt x="555" y="227"/>
                    <a:pt x="480" y="274"/>
                    <a:pt x="376" y="293"/>
                  </a:cubicBezTo>
                  <a:cubicBezTo>
                    <a:pt x="360" y="297"/>
                    <a:pt x="345" y="298"/>
                    <a:pt x="331" y="298"/>
                  </a:cubicBezTo>
                  <a:cubicBezTo>
                    <a:pt x="188" y="298"/>
                    <a:pt x="148" y="130"/>
                    <a:pt x="139" y="0"/>
                  </a:cubicBezTo>
                  <a:close/>
                </a:path>
              </a:pathLst>
            </a:custGeom>
            <a:solidFill>
              <a:srgbClr val="FFC7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54"/>
            <p:cNvSpPr/>
            <p:nvPr/>
          </p:nvSpPr>
          <p:spPr>
            <a:xfrm flipH="1">
              <a:off x="7898770" y="2894358"/>
              <a:ext cx="199763" cy="86375"/>
            </a:xfrm>
            <a:custGeom>
              <a:avLst/>
              <a:gdLst/>
              <a:ahLst/>
              <a:cxnLst/>
              <a:rect l="l" t="t" r="r" b="b"/>
              <a:pathLst>
                <a:path w="636" h="275" extrusionOk="0">
                  <a:moveTo>
                    <a:pt x="175" y="1"/>
                  </a:moveTo>
                  <a:cubicBezTo>
                    <a:pt x="114" y="1"/>
                    <a:pt x="65" y="9"/>
                    <a:pt x="48" y="29"/>
                  </a:cubicBezTo>
                  <a:cubicBezTo>
                    <a:pt x="1" y="76"/>
                    <a:pt x="256" y="274"/>
                    <a:pt x="284" y="274"/>
                  </a:cubicBezTo>
                  <a:cubicBezTo>
                    <a:pt x="303" y="274"/>
                    <a:pt x="577" y="180"/>
                    <a:pt x="615" y="123"/>
                  </a:cubicBezTo>
                  <a:cubicBezTo>
                    <a:pt x="636" y="67"/>
                    <a:pt x="351" y="1"/>
                    <a:pt x="175" y="1"/>
                  </a:cubicBezTo>
                  <a:close/>
                </a:path>
              </a:pathLst>
            </a:custGeom>
            <a:solidFill>
              <a:srgbClr val="603A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1" name="Google Shape;2481;p54"/>
            <p:cNvSpPr/>
            <p:nvPr/>
          </p:nvSpPr>
          <p:spPr>
            <a:xfrm flipH="1">
              <a:off x="8276307" y="2653138"/>
              <a:ext cx="71613" cy="39575"/>
            </a:xfrm>
            <a:custGeom>
              <a:avLst/>
              <a:gdLst/>
              <a:ahLst/>
              <a:cxnLst/>
              <a:rect l="l" t="t" r="r" b="b"/>
              <a:pathLst>
                <a:path w="228" h="126" extrusionOk="0">
                  <a:moveTo>
                    <a:pt x="85" y="0"/>
                  </a:moveTo>
                  <a:cubicBezTo>
                    <a:pt x="40" y="0"/>
                    <a:pt x="1" y="19"/>
                    <a:pt x="1" y="50"/>
                  </a:cubicBezTo>
                  <a:cubicBezTo>
                    <a:pt x="1" y="88"/>
                    <a:pt x="48" y="107"/>
                    <a:pt x="105" y="126"/>
                  </a:cubicBezTo>
                  <a:cubicBezTo>
                    <a:pt x="180" y="126"/>
                    <a:pt x="228" y="97"/>
                    <a:pt x="228" y="78"/>
                  </a:cubicBezTo>
                  <a:cubicBezTo>
                    <a:pt x="228" y="41"/>
                    <a:pt x="180" y="12"/>
                    <a:pt x="114" y="3"/>
                  </a:cubicBezTo>
                  <a:cubicBezTo>
                    <a:pt x="105" y="1"/>
                    <a:pt x="95" y="0"/>
                    <a:pt x="85" y="0"/>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2" name="Google Shape;2482;p54"/>
            <p:cNvSpPr/>
            <p:nvPr/>
          </p:nvSpPr>
          <p:spPr>
            <a:xfrm flipH="1">
              <a:off x="7988286" y="2675752"/>
              <a:ext cx="71613" cy="35492"/>
            </a:xfrm>
            <a:custGeom>
              <a:avLst/>
              <a:gdLst/>
              <a:ahLst/>
              <a:cxnLst/>
              <a:rect l="l" t="t" r="r" b="b"/>
              <a:pathLst>
                <a:path w="228" h="113" extrusionOk="0">
                  <a:moveTo>
                    <a:pt x="79" y="0"/>
                  </a:moveTo>
                  <a:cubicBezTo>
                    <a:pt x="34" y="0"/>
                    <a:pt x="1" y="20"/>
                    <a:pt x="1" y="35"/>
                  </a:cubicBezTo>
                  <a:cubicBezTo>
                    <a:pt x="1" y="72"/>
                    <a:pt x="48" y="101"/>
                    <a:pt x="114" y="110"/>
                  </a:cubicBezTo>
                  <a:cubicBezTo>
                    <a:pt x="126" y="112"/>
                    <a:pt x="137" y="113"/>
                    <a:pt x="147" y="113"/>
                  </a:cubicBezTo>
                  <a:cubicBezTo>
                    <a:pt x="195" y="113"/>
                    <a:pt x="227" y="96"/>
                    <a:pt x="227" y="72"/>
                  </a:cubicBezTo>
                  <a:cubicBezTo>
                    <a:pt x="227" y="35"/>
                    <a:pt x="180" y="16"/>
                    <a:pt x="123" y="6"/>
                  </a:cubicBezTo>
                  <a:cubicBezTo>
                    <a:pt x="108" y="2"/>
                    <a:pt x="93" y="0"/>
                    <a:pt x="79" y="0"/>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3" name="Google Shape;2483;p54"/>
            <p:cNvSpPr/>
            <p:nvPr/>
          </p:nvSpPr>
          <p:spPr>
            <a:xfrm flipH="1">
              <a:off x="7928922" y="2900326"/>
              <a:ext cx="175578" cy="83234"/>
            </a:xfrm>
            <a:custGeom>
              <a:avLst/>
              <a:gdLst/>
              <a:ahLst/>
              <a:cxnLst/>
              <a:rect l="l" t="t" r="r" b="b"/>
              <a:pathLst>
                <a:path w="559" h="265" extrusionOk="0">
                  <a:moveTo>
                    <a:pt x="114" y="0"/>
                  </a:moveTo>
                  <a:cubicBezTo>
                    <a:pt x="86" y="0"/>
                    <a:pt x="57" y="10"/>
                    <a:pt x="48" y="19"/>
                  </a:cubicBezTo>
                  <a:cubicBezTo>
                    <a:pt x="1" y="66"/>
                    <a:pt x="265" y="265"/>
                    <a:pt x="284" y="265"/>
                  </a:cubicBezTo>
                  <a:cubicBezTo>
                    <a:pt x="294" y="265"/>
                    <a:pt x="464" y="208"/>
                    <a:pt x="558" y="161"/>
                  </a:cubicBezTo>
                  <a:cubicBezTo>
                    <a:pt x="546" y="158"/>
                    <a:pt x="534" y="157"/>
                    <a:pt x="522" y="157"/>
                  </a:cubicBezTo>
                  <a:cubicBezTo>
                    <a:pt x="499" y="157"/>
                    <a:pt x="473" y="161"/>
                    <a:pt x="436" y="161"/>
                  </a:cubicBezTo>
                  <a:cubicBezTo>
                    <a:pt x="256" y="161"/>
                    <a:pt x="114" y="95"/>
                    <a:pt x="114" y="10"/>
                  </a:cubicBezTo>
                  <a:lnTo>
                    <a:pt x="114" y="0"/>
                  </a:lnTo>
                  <a:close/>
                </a:path>
              </a:pathLst>
            </a:custGeom>
            <a:solidFill>
              <a:srgbClr val="4C2B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54"/>
            <p:cNvSpPr/>
            <p:nvPr/>
          </p:nvSpPr>
          <p:spPr>
            <a:xfrm flipH="1">
              <a:off x="7795433" y="3617391"/>
              <a:ext cx="393872" cy="666499"/>
            </a:xfrm>
            <a:custGeom>
              <a:avLst/>
              <a:gdLst/>
              <a:ahLst/>
              <a:cxnLst/>
              <a:rect l="l" t="t" r="r" b="b"/>
              <a:pathLst>
                <a:path w="1254" h="2122" extrusionOk="0">
                  <a:moveTo>
                    <a:pt x="320" y="1"/>
                  </a:moveTo>
                  <a:cubicBezTo>
                    <a:pt x="0" y="1"/>
                    <a:pt x="324" y="1644"/>
                    <a:pt x="507" y="2121"/>
                  </a:cubicBezTo>
                  <a:cubicBezTo>
                    <a:pt x="507" y="2121"/>
                    <a:pt x="1254" y="1034"/>
                    <a:pt x="573" y="193"/>
                  </a:cubicBezTo>
                  <a:cubicBezTo>
                    <a:pt x="463" y="59"/>
                    <a:pt x="380" y="1"/>
                    <a:pt x="320"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5" name="Google Shape;2485;p54"/>
          <p:cNvGrpSpPr/>
          <p:nvPr/>
        </p:nvGrpSpPr>
        <p:grpSpPr>
          <a:xfrm>
            <a:off x="-2748986" y="2679923"/>
            <a:ext cx="5580241" cy="4213411"/>
            <a:chOff x="-1522264" y="2327800"/>
            <a:chExt cx="3461688" cy="2613778"/>
          </a:xfrm>
        </p:grpSpPr>
        <p:sp>
          <p:nvSpPr>
            <p:cNvPr id="2486" name="Google Shape;2486;p54"/>
            <p:cNvSpPr/>
            <p:nvPr/>
          </p:nvSpPr>
          <p:spPr>
            <a:xfrm>
              <a:off x="143049" y="4285271"/>
              <a:ext cx="686770" cy="656307"/>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7" name="Google Shape;2487;p54"/>
            <p:cNvSpPr/>
            <p:nvPr/>
          </p:nvSpPr>
          <p:spPr>
            <a:xfrm>
              <a:off x="-80150" y="4384725"/>
              <a:ext cx="571965" cy="552499"/>
            </a:xfrm>
            <a:custGeom>
              <a:avLst/>
              <a:gdLst/>
              <a:ahLst/>
              <a:cxnLst/>
              <a:rect l="l" t="t" r="r" b="b"/>
              <a:pathLst>
                <a:path w="2496" h="2411" extrusionOk="0">
                  <a:moveTo>
                    <a:pt x="1" y="1"/>
                  </a:moveTo>
                  <a:cubicBezTo>
                    <a:pt x="1" y="1"/>
                    <a:pt x="521" y="1522"/>
                    <a:pt x="417" y="2411"/>
                  </a:cubicBezTo>
                  <a:lnTo>
                    <a:pt x="2496" y="2411"/>
                  </a:lnTo>
                  <a:cubicBezTo>
                    <a:pt x="2496" y="2411"/>
                    <a:pt x="2137" y="1919"/>
                    <a:pt x="2023" y="1352"/>
                  </a:cubicBezTo>
                  <a:lnTo>
                    <a:pt x="2023" y="1352"/>
                  </a:lnTo>
                  <a:cubicBezTo>
                    <a:pt x="2023" y="1352"/>
                    <a:pt x="2004" y="1863"/>
                    <a:pt x="2070" y="2070"/>
                  </a:cubicBezTo>
                  <a:cubicBezTo>
                    <a:pt x="2070" y="2070"/>
                    <a:pt x="1721" y="1088"/>
                    <a:pt x="1825" y="539"/>
                  </a:cubicBezTo>
                  <a:lnTo>
                    <a:pt x="1825" y="539"/>
                  </a:lnTo>
                  <a:cubicBezTo>
                    <a:pt x="1825" y="540"/>
                    <a:pt x="1560" y="984"/>
                    <a:pt x="1626" y="1551"/>
                  </a:cubicBezTo>
                  <a:cubicBezTo>
                    <a:pt x="1626" y="1551"/>
                    <a:pt x="1248" y="738"/>
                    <a:pt x="1248" y="95"/>
                  </a:cubicBezTo>
                  <a:cubicBezTo>
                    <a:pt x="1248" y="95"/>
                    <a:pt x="1059" y="1012"/>
                    <a:pt x="1182" y="1702"/>
                  </a:cubicBezTo>
                  <a:cubicBezTo>
                    <a:pt x="1182" y="1702"/>
                    <a:pt x="842" y="984"/>
                    <a:pt x="842" y="511"/>
                  </a:cubicBezTo>
                  <a:cubicBezTo>
                    <a:pt x="842" y="511"/>
                    <a:pt x="653" y="1144"/>
                    <a:pt x="747" y="1503"/>
                  </a:cubicBezTo>
                  <a:cubicBezTo>
                    <a:pt x="747" y="1503"/>
                    <a:pt x="284" y="360"/>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54"/>
            <p:cNvSpPr/>
            <p:nvPr/>
          </p:nvSpPr>
          <p:spPr>
            <a:xfrm>
              <a:off x="584865" y="4609987"/>
              <a:ext cx="472283" cy="327237"/>
            </a:xfrm>
            <a:custGeom>
              <a:avLst/>
              <a:gdLst/>
              <a:ahLst/>
              <a:cxnLst/>
              <a:rect l="l" t="t" r="r" b="b"/>
              <a:pathLst>
                <a:path w="2061" h="1428" extrusionOk="0">
                  <a:moveTo>
                    <a:pt x="123" y="1"/>
                  </a:moveTo>
                  <a:cubicBezTo>
                    <a:pt x="123" y="1"/>
                    <a:pt x="303" y="898"/>
                    <a:pt x="0" y="1428"/>
                  </a:cubicBezTo>
                  <a:lnTo>
                    <a:pt x="2060" y="1428"/>
                  </a:lnTo>
                  <a:cubicBezTo>
                    <a:pt x="2060" y="1428"/>
                    <a:pt x="1824" y="1135"/>
                    <a:pt x="1834" y="804"/>
                  </a:cubicBezTo>
                  <a:lnTo>
                    <a:pt x="1834" y="804"/>
                  </a:lnTo>
                  <a:cubicBezTo>
                    <a:pt x="1833" y="804"/>
                    <a:pt x="1694" y="1101"/>
                    <a:pt x="1719" y="1226"/>
                  </a:cubicBezTo>
                  <a:lnTo>
                    <a:pt x="1719" y="1226"/>
                  </a:lnTo>
                  <a:cubicBezTo>
                    <a:pt x="1709" y="1176"/>
                    <a:pt x="1598" y="620"/>
                    <a:pt x="1815" y="322"/>
                  </a:cubicBezTo>
                  <a:lnTo>
                    <a:pt x="1815" y="322"/>
                  </a:lnTo>
                  <a:cubicBezTo>
                    <a:pt x="1815" y="322"/>
                    <a:pt x="1456" y="577"/>
                    <a:pt x="1389" y="908"/>
                  </a:cubicBezTo>
                  <a:cubicBezTo>
                    <a:pt x="1389" y="908"/>
                    <a:pt x="1200" y="426"/>
                    <a:pt x="1342" y="48"/>
                  </a:cubicBezTo>
                  <a:lnTo>
                    <a:pt x="1342" y="48"/>
                  </a:lnTo>
                  <a:cubicBezTo>
                    <a:pt x="1342" y="48"/>
                    <a:pt x="955" y="587"/>
                    <a:pt x="917" y="1002"/>
                  </a:cubicBezTo>
                  <a:cubicBezTo>
                    <a:pt x="917" y="1002"/>
                    <a:pt x="737" y="577"/>
                    <a:pt x="851" y="294"/>
                  </a:cubicBezTo>
                  <a:lnTo>
                    <a:pt x="851" y="294"/>
                  </a:lnTo>
                  <a:cubicBezTo>
                    <a:pt x="851" y="294"/>
                    <a:pt x="520" y="672"/>
                    <a:pt x="529" y="880"/>
                  </a:cubicBezTo>
                  <a:cubicBezTo>
                    <a:pt x="529" y="880"/>
                    <a:pt x="340" y="209"/>
                    <a:pt x="1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54"/>
            <p:cNvSpPr/>
            <p:nvPr/>
          </p:nvSpPr>
          <p:spPr>
            <a:xfrm>
              <a:off x="-51442" y="3088261"/>
              <a:ext cx="537700" cy="262178"/>
            </a:xfrm>
            <a:custGeom>
              <a:avLst/>
              <a:gdLst/>
              <a:ahLst/>
              <a:cxnLst/>
              <a:rect l="l" t="t" r="r" b="b"/>
              <a:pathLst>
                <a:path w="2619" h="1277" extrusionOk="0">
                  <a:moveTo>
                    <a:pt x="2467" y="1"/>
                  </a:moveTo>
                  <a:cubicBezTo>
                    <a:pt x="2448" y="20"/>
                    <a:pt x="2410" y="58"/>
                    <a:pt x="2363" y="95"/>
                  </a:cubicBezTo>
                  <a:lnTo>
                    <a:pt x="2240" y="20"/>
                  </a:lnTo>
                  <a:cubicBezTo>
                    <a:pt x="2240" y="20"/>
                    <a:pt x="2174" y="190"/>
                    <a:pt x="2032" y="284"/>
                  </a:cubicBezTo>
                  <a:lnTo>
                    <a:pt x="1938" y="171"/>
                  </a:lnTo>
                  <a:cubicBezTo>
                    <a:pt x="1938" y="171"/>
                    <a:pt x="1787" y="332"/>
                    <a:pt x="1701" y="388"/>
                  </a:cubicBezTo>
                  <a:lnTo>
                    <a:pt x="1626" y="294"/>
                  </a:lnTo>
                  <a:cubicBezTo>
                    <a:pt x="1626" y="294"/>
                    <a:pt x="1512" y="398"/>
                    <a:pt x="1456" y="445"/>
                  </a:cubicBezTo>
                  <a:lnTo>
                    <a:pt x="1390" y="379"/>
                  </a:lnTo>
                  <a:lnTo>
                    <a:pt x="1361" y="502"/>
                  </a:lnTo>
                  <a:cubicBezTo>
                    <a:pt x="1361" y="502"/>
                    <a:pt x="1315" y="506"/>
                    <a:pt x="1249" y="506"/>
                  </a:cubicBezTo>
                  <a:cubicBezTo>
                    <a:pt x="1166" y="506"/>
                    <a:pt x="1054" y="500"/>
                    <a:pt x="964" y="473"/>
                  </a:cubicBezTo>
                  <a:lnTo>
                    <a:pt x="964" y="473"/>
                  </a:lnTo>
                  <a:cubicBezTo>
                    <a:pt x="964" y="474"/>
                    <a:pt x="983" y="549"/>
                    <a:pt x="1049" y="577"/>
                  </a:cubicBezTo>
                  <a:cubicBezTo>
                    <a:pt x="1049" y="577"/>
                    <a:pt x="982" y="585"/>
                    <a:pt x="888" y="585"/>
                  </a:cubicBezTo>
                  <a:cubicBezTo>
                    <a:pt x="771" y="585"/>
                    <a:pt x="613" y="573"/>
                    <a:pt x="492" y="521"/>
                  </a:cubicBezTo>
                  <a:lnTo>
                    <a:pt x="492" y="521"/>
                  </a:lnTo>
                  <a:cubicBezTo>
                    <a:pt x="492" y="521"/>
                    <a:pt x="463" y="615"/>
                    <a:pt x="511" y="663"/>
                  </a:cubicBezTo>
                  <a:cubicBezTo>
                    <a:pt x="511" y="663"/>
                    <a:pt x="237" y="644"/>
                    <a:pt x="104" y="540"/>
                  </a:cubicBezTo>
                  <a:cubicBezTo>
                    <a:pt x="104" y="540"/>
                    <a:pt x="95" y="644"/>
                    <a:pt x="104" y="681"/>
                  </a:cubicBezTo>
                  <a:cubicBezTo>
                    <a:pt x="104" y="681"/>
                    <a:pt x="57" y="663"/>
                    <a:pt x="0" y="634"/>
                  </a:cubicBezTo>
                  <a:lnTo>
                    <a:pt x="0" y="634"/>
                  </a:lnTo>
                  <a:lnTo>
                    <a:pt x="123" y="1277"/>
                  </a:lnTo>
                  <a:lnTo>
                    <a:pt x="2618" y="776"/>
                  </a:lnTo>
                  <a:lnTo>
                    <a:pt x="2467" y="1"/>
                  </a:ln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54"/>
            <p:cNvSpPr/>
            <p:nvPr/>
          </p:nvSpPr>
          <p:spPr>
            <a:xfrm>
              <a:off x="1178760" y="4225462"/>
              <a:ext cx="501156" cy="483294"/>
            </a:xfrm>
            <a:custGeom>
              <a:avLst/>
              <a:gdLst/>
              <a:ahLst/>
              <a:cxnLst/>
              <a:rect l="l" t="t" r="r" b="b"/>
              <a:pathLst>
                <a:path w="2441" h="2354" extrusionOk="0">
                  <a:moveTo>
                    <a:pt x="2438" y="1096"/>
                  </a:moveTo>
                  <a:cubicBezTo>
                    <a:pt x="2438" y="1097"/>
                    <a:pt x="2438" y="1097"/>
                    <a:pt x="2438" y="1098"/>
                  </a:cubicBezTo>
                  <a:lnTo>
                    <a:pt x="2438" y="1098"/>
                  </a:lnTo>
                  <a:cubicBezTo>
                    <a:pt x="2440" y="1097"/>
                    <a:pt x="2441" y="1096"/>
                    <a:pt x="2438" y="1096"/>
                  </a:cubicBezTo>
                  <a:close/>
                  <a:moveTo>
                    <a:pt x="851" y="0"/>
                  </a:moveTo>
                  <a:lnTo>
                    <a:pt x="851" y="0"/>
                  </a:lnTo>
                  <a:cubicBezTo>
                    <a:pt x="851" y="0"/>
                    <a:pt x="681" y="303"/>
                    <a:pt x="964" y="1106"/>
                  </a:cubicBezTo>
                  <a:cubicBezTo>
                    <a:pt x="964" y="1106"/>
                    <a:pt x="388" y="246"/>
                    <a:pt x="0" y="198"/>
                  </a:cubicBezTo>
                  <a:lnTo>
                    <a:pt x="0" y="198"/>
                  </a:lnTo>
                  <a:cubicBezTo>
                    <a:pt x="0" y="199"/>
                    <a:pt x="473" y="652"/>
                    <a:pt x="718" y="1616"/>
                  </a:cubicBezTo>
                  <a:cubicBezTo>
                    <a:pt x="718" y="1616"/>
                    <a:pt x="350" y="1172"/>
                    <a:pt x="104" y="992"/>
                  </a:cubicBezTo>
                  <a:lnTo>
                    <a:pt x="104" y="992"/>
                  </a:lnTo>
                  <a:cubicBezTo>
                    <a:pt x="104" y="992"/>
                    <a:pt x="312" y="1512"/>
                    <a:pt x="312" y="2353"/>
                  </a:cubicBezTo>
                  <a:lnTo>
                    <a:pt x="2193" y="2353"/>
                  </a:lnTo>
                  <a:cubicBezTo>
                    <a:pt x="2193" y="2353"/>
                    <a:pt x="2183" y="1618"/>
                    <a:pt x="2438" y="1098"/>
                  </a:cubicBezTo>
                  <a:lnTo>
                    <a:pt x="2438" y="1098"/>
                  </a:lnTo>
                  <a:cubicBezTo>
                    <a:pt x="2406" y="1111"/>
                    <a:pt x="2071" y="1206"/>
                    <a:pt x="1975" y="1484"/>
                  </a:cubicBezTo>
                  <a:cubicBezTo>
                    <a:pt x="1975" y="1484"/>
                    <a:pt x="1890" y="813"/>
                    <a:pt x="1947" y="520"/>
                  </a:cubicBezTo>
                  <a:lnTo>
                    <a:pt x="1947" y="520"/>
                  </a:lnTo>
                  <a:cubicBezTo>
                    <a:pt x="1947" y="520"/>
                    <a:pt x="1673" y="747"/>
                    <a:pt x="1654" y="1153"/>
                  </a:cubicBezTo>
                  <a:cubicBezTo>
                    <a:pt x="1654" y="1153"/>
                    <a:pt x="1361" y="378"/>
                    <a:pt x="1153" y="180"/>
                  </a:cubicBezTo>
                  <a:lnTo>
                    <a:pt x="1153" y="180"/>
                  </a:lnTo>
                  <a:cubicBezTo>
                    <a:pt x="1153" y="180"/>
                    <a:pt x="1352" y="718"/>
                    <a:pt x="1295" y="1002"/>
                  </a:cubicBezTo>
                  <a:cubicBezTo>
                    <a:pt x="1295" y="1002"/>
                    <a:pt x="832" y="416"/>
                    <a:pt x="851"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54"/>
            <p:cNvSpPr/>
            <p:nvPr/>
          </p:nvSpPr>
          <p:spPr>
            <a:xfrm>
              <a:off x="901184" y="4275762"/>
              <a:ext cx="467896" cy="429093"/>
            </a:xfrm>
            <a:custGeom>
              <a:avLst/>
              <a:gdLst/>
              <a:ahLst/>
              <a:cxnLst/>
              <a:rect l="l" t="t" r="r" b="b"/>
              <a:pathLst>
                <a:path w="2279" h="2090" extrusionOk="0">
                  <a:moveTo>
                    <a:pt x="1" y="1"/>
                  </a:moveTo>
                  <a:cubicBezTo>
                    <a:pt x="1" y="1"/>
                    <a:pt x="454" y="1239"/>
                    <a:pt x="388" y="2089"/>
                  </a:cubicBezTo>
                  <a:lnTo>
                    <a:pt x="2278" y="2089"/>
                  </a:lnTo>
                  <a:cubicBezTo>
                    <a:pt x="2278" y="2089"/>
                    <a:pt x="1891" y="1617"/>
                    <a:pt x="1730" y="1116"/>
                  </a:cubicBezTo>
                  <a:lnTo>
                    <a:pt x="1730" y="1116"/>
                  </a:lnTo>
                  <a:cubicBezTo>
                    <a:pt x="1730" y="1116"/>
                    <a:pt x="1768" y="1570"/>
                    <a:pt x="1853" y="1759"/>
                  </a:cubicBezTo>
                  <a:cubicBezTo>
                    <a:pt x="1853" y="1759"/>
                    <a:pt x="1428" y="889"/>
                    <a:pt x="1465" y="454"/>
                  </a:cubicBezTo>
                  <a:lnTo>
                    <a:pt x="1465" y="454"/>
                  </a:lnTo>
                  <a:cubicBezTo>
                    <a:pt x="1465" y="454"/>
                    <a:pt x="1295" y="795"/>
                    <a:pt x="1409" y="1277"/>
                  </a:cubicBezTo>
                  <a:cubicBezTo>
                    <a:pt x="1409" y="1277"/>
                    <a:pt x="1031" y="596"/>
                    <a:pt x="983" y="95"/>
                  </a:cubicBezTo>
                  <a:lnTo>
                    <a:pt x="983" y="95"/>
                  </a:lnTo>
                  <a:cubicBezTo>
                    <a:pt x="983" y="95"/>
                    <a:pt x="889" y="814"/>
                    <a:pt x="1040" y="1418"/>
                  </a:cubicBezTo>
                  <a:cubicBezTo>
                    <a:pt x="1040" y="1418"/>
                    <a:pt x="709" y="785"/>
                    <a:pt x="691" y="407"/>
                  </a:cubicBezTo>
                  <a:cubicBezTo>
                    <a:pt x="691" y="407"/>
                    <a:pt x="558" y="927"/>
                    <a:pt x="653" y="1229"/>
                  </a:cubicBezTo>
                  <a:cubicBezTo>
                    <a:pt x="653" y="1229"/>
                    <a:pt x="237" y="275"/>
                    <a:pt x="1"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54"/>
            <p:cNvSpPr/>
            <p:nvPr/>
          </p:nvSpPr>
          <p:spPr>
            <a:xfrm>
              <a:off x="1535584" y="4448426"/>
              <a:ext cx="403840" cy="256429"/>
            </a:xfrm>
            <a:custGeom>
              <a:avLst/>
              <a:gdLst/>
              <a:ahLst/>
              <a:cxnLst/>
              <a:rect l="l" t="t" r="r" b="b"/>
              <a:pathLst>
                <a:path w="1967" h="1249" extrusionOk="0">
                  <a:moveTo>
                    <a:pt x="1" y="1"/>
                  </a:moveTo>
                  <a:cubicBezTo>
                    <a:pt x="1" y="1"/>
                    <a:pt x="351" y="766"/>
                    <a:pt x="228" y="1248"/>
                  </a:cubicBezTo>
                  <a:lnTo>
                    <a:pt x="1967" y="1248"/>
                  </a:lnTo>
                  <a:cubicBezTo>
                    <a:pt x="1967" y="1248"/>
                    <a:pt x="1655" y="965"/>
                    <a:pt x="1560" y="672"/>
                  </a:cubicBezTo>
                  <a:lnTo>
                    <a:pt x="1560" y="672"/>
                  </a:lnTo>
                  <a:cubicBezTo>
                    <a:pt x="1560" y="672"/>
                    <a:pt x="1551" y="955"/>
                    <a:pt x="1608" y="1059"/>
                  </a:cubicBezTo>
                  <a:cubicBezTo>
                    <a:pt x="1608" y="1059"/>
                    <a:pt x="1315" y="540"/>
                    <a:pt x="1400" y="275"/>
                  </a:cubicBezTo>
                  <a:lnTo>
                    <a:pt x="1400" y="275"/>
                  </a:lnTo>
                  <a:cubicBezTo>
                    <a:pt x="1400" y="275"/>
                    <a:pt x="1201" y="483"/>
                    <a:pt x="1248" y="776"/>
                  </a:cubicBezTo>
                  <a:cubicBezTo>
                    <a:pt x="1248" y="776"/>
                    <a:pt x="946" y="351"/>
                    <a:pt x="965" y="48"/>
                  </a:cubicBezTo>
                  <a:lnTo>
                    <a:pt x="965" y="48"/>
                  </a:lnTo>
                  <a:cubicBezTo>
                    <a:pt x="965" y="48"/>
                    <a:pt x="804" y="492"/>
                    <a:pt x="889" y="861"/>
                  </a:cubicBezTo>
                  <a:cubicBezTo>
                    <a:pt x="889" y="861"/>
                    <a:pt x="634" y="483"/>
                    <a:pt x="644" y="247"/>
                  </a:cubicBezTo>
                  <a:lnTo>
                    <a:pt x="644" y="247"/>
                  </a:lnTo>
                  <a:cubicBezTo>
                    <a:pt x="644" y="247"/>
                    <a:pt x="474" y="568"/>
                    <a:pt x="540" y="757"/>
                  </a:cubicBezTo>
                  <a:cubicBezTo>
                    <a:pt x="540" y="757"/>
                    <a:pt x="209" y="180"/>
                    <a:pt x="1"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54"/>
            <p:cNvSpPr/>
            <p:nvPr/>
          </p:nvSpPr>
          <p:spPr>
            <a:xfrm>
              <a:off x="-1039176" y="4157505"/>
              <a:ext cx="543654" cy="611406"/>
            </a:xfrm>
            <a:custGeom>
              <a:avLst/>
              <a:gdLst/>
              <a:ahLst/>
              <a:cxnLst/>
              <a:rect l="l" t="t" r="r" b="b"/>
              <a:pathLst>
                <a:path w="2648" h="2978" extrusionOk="0">
                  <a:moveTo>
                    <a:pt x="1" y="0"/>
                  </a:moveTo>
                  <a:lnTo>
                    <a:pt x="1" y="0"/>
                  </a:lnTo>
                  <a:cubicBezTo>
                    <a:pt x="1" y="1"/>
                    <a:pt x="549" y="1853"/>
                    <a:pt x="455" y="2977"/>
                  </a:cubicBezTo>
                  <a:lnTo>
                    <a:pt x="2647" y="2977"/>
                  </a:lnTo>
                  <a:cubicBezTo>
                    <a:pt x="2647" y="2977"/>
                    <a:pt x="2269" y="2363"/>
                    <a:pt x="2146" y="1673"/>
                  </a:cubicBezTo>
                  <a:lnTo>
                    <a:pt x="2146" y="1673"/>
                  </a:lnTo>
                  <a:cubicBezTo>
                    <a:pt x="2146" y="1673"/>
                    <a:pt x="2127" y="2306"/>
                    <a:pt x="2203" y="2552"/>
                  </a:cubicBezTo>
                  <a:cubicBezTo>
                    <a:pt x="2203" y="2552"/>
                    <a:pt x="1825" y="1342"/>
                    <a:pt x="1929" y="681"/>
                  </a:cubicBezTo>
                  <a:lnTo>
                    <a:pt x="1929" y="681"/>
                  </a:lnTo>
                  <a:cubicBezTo>
                    <a:pt x="1929" y="681"/>
                    <a:pt x="1655" y="1219"/>
                    <a:pt x="1712" y="1900"/>
                  </a:cubicBezTo>
                  <a:cubicBezTo>
                    <a:pt x="1712" y="1900"/>
                    <a:pt x="1315" y="898"/>
                    <a:pt x="1315" y="114"/>
                  </a:cubicBezTo>
                  <a:cubicBezTo>
                    <a:pt x="1315" y="114"/>
                    <a:pt x="1126" y="1248"/>
                    <a:pt x="1258" y="2089"/>
                  </a:cubicBezTo>
                  <a:cubicBezTo>
                    <a:pt x="1258" y="2089"/>
                    <a:pt x="889" y="1200"/>
                    <a:pt x="889" y="624"/>
                  </a:cubicBezTo>
                  <a:cubicBezTo>
                    <a:pt x="889" y="624"/>
                    <a:pt x="700" y="1408"/>
                    <a:pt x="795" y="1834"/>
                  </a:cubicBezTo>
                  <a:cubicBezTo>
                    <a:pt x="795" y="1834"/>
                    <a:pt x="313" y="426"/>
                    <a:pt x="1"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54"/>
            <p:cNvSpPr/>
            <p:nvPr/>
          </p:nvSpPr>
          <p:spPr>
            <a:xfrm>
              <a:off x="-392868" y="3546303"/>
              <a:ext cx="174717" cy="1061440"/>
            </a:xfrm>
            <a:custGeom>
              <a:avLst/>
              <a:gdLst/>
              <a:ahLst/>
              <a:cxnLst/>
              <a:rect l="l" t="t" r="r" b="b"/>
              <a:pathLst>
                <a:path w="851" h="5170" extrusionOk="0">
                  <a:moveTo>
                    <a:pt x="435" y="0"/>
                  </a:moveTo>
                  <a:lnTo>
                    <a:pt x="265" y="19"/>
                  </a:lnTo>
                  <a:cubicBezTo>
                    <a:pt x="340" y="435"/>
                    <a:pt x="274" y="756"/>
                    <a:pt x="208" y="1087"/>
                  </a:cubicBezTo>
                  <a:cubicBezTo>
                    <a:pt x="104" y="1597"/>
                    <a:pt x="0" y="2117"/>
                    <a:pt x="312" y="3072"/>
                  </a:cubicBezTo>
                  <a:cubicBezTo>
                    <a:pt x="614" y="3970"/>
                    <a:pt x="671" y="4688"/>
                    <a:pt x="491" y="5104"/>
                  </a:cubicBezTo>
                  <a:lnTo>
                    <a:pt x="643" y="5170"/>
                  </a:lnTo>
                  <a:cubicBezTo>
                    <a:pt x="851" y="4716"/>
                    <a:pt x="784" y="3970"/>
                    <a:pt x="473" y="3025"/>
                  </a:cubicBezTo>
                  <a:cubicBezTo>
                    <a:pt x="170" y="2117"/>
                    <a:pt x="284" y="1607"/>
                    <a:pt x="378" y="1125"/>
                  </a:cubicBezTo>
                  <a:cubicBezTo>
                    <a:pt x="444" y="775"/>
                    <a:pt x="501" y="444"/>
                    <a:pt x="435"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5" name="Google Shape;2495;p54"/>
            <p:cNvSpPr/>
            <p:nvPr/>
          </p:nvSpPr>
          <p:spPr>
            <a:xfrm>
              <a:off x="1258213" y="3280429"/>
              <a:ext cx="334035" cy="151517"/>
            </a:xfrm>
            <a:custGeom>
              <a:avLst/>
              <a:gdLst/>
              <a:ahLst/>
              <a:cxnLst/>
              <a:rect l="l" t="t" r="r" b="b"/>
              <a:pathLst>
                <a:path w="1627" h="738" extrusionOk="0">
                  <a:moveTo>
                    <a:pt x="1266" y="1"/>
                  </a:moveTo>
                  <a:cubicBezTo>
                    <a:pt x="978" y="1"/>
                    <a:pt x="325" y="367"/>
                    <a:pt x="38" y="558"/>
                  </a:cubicBezTo>
                  <a:lnTo>
                    <a:pt x="1" y="738"/>
                  </a:lnTo>
                  <a:lnTo>
                    <a:pt x="1" y="738"/>
                  </a:lnTo>
                  <a:lnTo>
                    <a:pt x="1626" y="445"/>
                  </a:lnTo>
                  <a:cubicBezTo>
                    <a:pt x="1626" y="445"/>
                    <a:pt x="1569" y="76"/>
                    <a:pt x="1333" y="10"/>
                  </a:cubicBezTo>
                  <a:cubicBezTo>
                    <a:pt x="1314" y="4"/>
                    <a:pt x="1291" y="1"/>
                    <a:pt x="1266"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54"/>
            <p:cNvSpPr/>
            <p:nvPr/>
          </p:nvSpPr>
          <p:spPr>
            <a:xfrm>
              <a:off x="1095199" y="2385697"/>
              <a:ext cx="157471" cy="241031"/>
            </a:xfrm>
            <a:custGeom>
              <a:avLst/>
              <a:gdLst/>
              <a:ahLst/>
              <a:cxnLst/>
              <a:rect l="l" t="t" r="r" b="b"/>
              <a:pathLst>
                <a:path w="767" h="1174" extrusionOk="0">
                  <a:moveTo>
                    <a:pt x="516" y="0"/>
                  </a:moveTo>
                  <a:cubicBezTo>
                    <a:pt x="19" y="0"/>
                    <a:pt x="1" y="1041"/>
                    <a:pt x="1" y="1041"/>
                  </a:cubicBezTo>
                  <a:lnTo>
                    <a:pt x="190" y="1174"/>
                  </a:lnTo>
                  <a:cubicBezTo>
                    <a:pt x="719" y="663"/>
                    <a:pt x="766" y="21"/>
                    <a:pt x="549" y="2"/>
                  </a:cubicBezTo>
                  <a:cubicBezTo>
                    <a:pt x="538" y="1"/>
                    <a:pt x="527" y="0"/>
                    <a:pt x="516"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54"/>
            <p:cNvSpPr/>
            <p:nvPr/>
          </p:nvSpPr>
          <p:spPr>
            <a:xfrm>
              <a:off x="1124353" y="2427990"/>
              <a:ext cx="108813" cy="152133"/>
            </a:xfrm>
            <a:custGeom>
              <a:avLst/>
              <a:gdLst/>
              <a:ahLst/>
              <a:cxnLst/>
              <a:rect l="l" t="t" r="r" b="b"/>
              <a:pathLst>
                <a:path w="530" h="741" extrusionOk="0">
                  <a:moveTo>
                    <a:pt x="284" y="1"/>
                  </a:moveTo>
                  <a:cubicBezTo>
                    <a:pt x="192" y="1"/>
                    <a:pt x="35" y="334"/>
                    <a:pt x="0" y="675"/>
                  </a:cubicBezTo>
                  <a:lnTo>
                    <a:pt x="123" y="741"/>
                  </a:lnTo>
                  <a:cubicBezTo>
                    <a:pt x="123" y="741"/>
                    <a:pt x="530" y="259"/>
                    <a:pt x="312" y="13"/>
                  </a:cubicBezTo>
                  <a:cubicBezTo>
                    <a:pt x="304" y="5"/>
                    <a:pt x="295" y="1"/>
                    <a:pt x="284" y="1"/>
                  </a:cubicBezTo>
                  <a:close/>
                </a:path>
              </a:pathLst>
            </a:custGeom>
            <a:solidFill>
              <a:srgbClr val="FF8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54"/>
            <p:cNvSpPr/>
            <p:nvPr/>
          </p:nvSpPr>
          <p:spPr>
            <a:xfrm>
              <a:off x="-198853" y="2826493"/>
              <a:ext cx="1428119" cy="956733"/>
            </a:xfrm>
            <a:custGeom>
              <a:avLst/>
              <a:gdLst/>
              <a:ahLst/>
              <a:cxnLst/>
              <a:rect l="l" t="t" r="r" b="b"/>
              <a:pathLst>
                <a:path w="6956" h="4660" extrusionOk="0">
                  <a:moveTo>
                    <a:pt x="4565" y="0"/>
                  </a:moveTo>
                  <a:cubicBezTo>
                    <a:pt x="3376" y="1702"/>
                    <a:pt x="2149" y="1981"/>
                    <a:pt x="1315" y="1981"/>
                  </a:cubicBezTo>
                  <a:cubicBezTo>
                    <a:pt x="908" y="1981"/>
                    <a:pt x="595" y="1915"/>
                    <a:pt x="426" y="1915"/>
                  </a:cubicBezTo>
                  <a:cubicBezTo>
                    <a:pt x="374" y="1915"/>
                    <a:pt x="335" y="1921"/>
                    <a:pt x="312" y="1938"/>
                  </a:cubicBezTo>
                  <a:cubicBezTo>
                    <a:pt x="0" y="2155"/>
                    <a:pt x="170" y="3950"/>
                    <a:pt x="482" y="4659"/>
                  </a:cubicBezTo>
                  <a:lnTo>
                    <a:pt x="6956" y="2996"/>
                  </a:lnTo>
                  <a:cubicBezTo>
                    <a:pt x="6814" y="2656"/>
                    <a:pt x="4565" y="0"/>
                    <a:pt x="4565"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54"/>
            <p:cNvSpPr/>
            <p:nvPr/>
          </p:nvSpPr>
          <p:spPr>
            <a:xfrm>
              <a:off x="-136850" y="2826493"/>
              <a:ext cx="1364268" cy="960634"/>
            </a:xfrm>
            <a:custGeom>
              <a:avLst/>
              <a:gdLst/>
              <a:ahLst/>
              <a:cxnLst/>
              <a:rect l="l" t="t" r="r" b="b"/>
              <a:pathLst>
                <a:path w="6645" h="4679" extrusionOk="0">
                  <a:moveTo>
                    <a:pt x="4263" y="0"/>
                  </a:moveTo>
                  <a:lnTo>
                    <a:pt x="4263" y="0"/>
                  </a:lnTo>
                  <a:cubicBezTo>
                    <a:pt x="4613" y="1155"/>
                    <a:pt x="3095" y="2959"/>
                    <a:pt x="1667" y="2959"/>
                  </a:cubicBezTo>
                  <a:cubicBezTo>
                    <a:pt x="1167" y="2959"/>
                    <a:pt x="678" y="2739"/>
                    <a:pt x="284" y="2193"/>
                  </a:cubicBezTo>
                  <a:cubicBezTo>
                    <a:pt x="246" y="2807"/>
                    <a:pt x="1" y="4272"/>
                    <a:pt x="171" y="4678"/>
                  </a:cubicBezTo>
                  <a:lnTo>
                    <a:pt x="6644" y="3005"/>
                  </a:lnTo>
                  <a:cubicBezTo>
                    <a:pt x="6512" y="2656"/>
                    <a:pt x="4263" y="0"/>
                    <a:pt x="4263"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54"/>
            <p:cNvSpPr/>
            <p:nvPr/>
          </p:nvSpPr>
          <p:spPr>
            <a:xfrm>
              <a:off x="84266" y="3528852"/>
              <a:ext cx="537700" cy="188267"/>
            </a:xfrm>
            <a:custGeom>
              <a:avLst/>
              <a:gdLst/>
              <a:ahLst/>
              <a:cxnLst/>
              <a:rect l="l" t="t" r="r" b="b"/>
              <a:pathLst>
                <a:path w="2619" h="917" extrusionOk="0">
                  <a:moveTo>
                    <a:pt x="1" y="0"/>
                  </a:moveTo>
                  <a:lnTo>
                    <a:pt x="209" y="917"/>
                  </a:lnTo>
                  <a:lnTo>
                    <a:pt x="2619" y="511"/>
                  </a:lnTo>
                  <a:lnTo>
                    <a:pt x="2468" y="114"/>
                  </a:lnTo>
                  <a:cubicBezTo>
                    <a:pt x="2061" y="209"/>
                    <a:pt x="1692" y="244"/>
                    <a:pt x="1370" y="244"/>
                  </a:cubicBezTo>
                  <a:cubicBezTo>
                    <a:pt x="519" y="244"/>
                    <a:pt x="1" y="0"/>
                    <a:pt x="1" y="0"/>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54"/>
            <p:cNvSpPr/>
            <p:nvPr/>
          </p:nvSpPr>
          <p:spPr>
            <a:xfrm>
              <a:off x="398591" y="3264826"/>
              <a:ext cx="200175" cy="384541"/>
            </a:xfrm>
            <a:custGeom>
              <a:avLst/>
              <a:gdLst/>
              <a:ahLst/>
              <a:cxnLst/>
              <a:rect l="l" t="t" r="r" b="b"/>
              <a:pathLst>
                <a:path w="975" h="1873" extrusionOk="0">
                  <a:moveTo>
                    <a:pt x="455" y="1"/>
                  </a:moveTo>
                  <a:cubicBezTo>
                    <a:pt x="1" y="899"/>
                    <a:pt x="398" y="1872"/>
                    <a:pt x="398" y="1872"/>
                  </a:cubicBezTo>
                  <a:lnTo>
                    <a:pt x="974" y="1815"/>
                  </a:lnTo>
                  <a:lnTo>
                    <a:pt x="455" y="1"/>
                  </a:ln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54"/>
            <p:cNvSpPr/>
            <p:nvPr/>
          </p:nvSpPr>
          <p:spPr>
            <a:xfrm>
              <a:off x="-82444" y="3257229"/>
              <a:ext cx="199970" cy="407535"/>
            </a:xfrm>
            <a:custGeom>
              <a:avLst/>
              <a:gdLst/>
              <a:ahLst/>
              <a:cxnLst/>
              <a:rect l="l" t="t" r="r" b="b"/>
              <a:pathLst>
                <a:path w="974" h="1985" extrusionOk="0">
                  <a:moveTo>
                    <a:pt x="0" y="0"/>
                  </a:moveTo>
                  <a:lnTo>
                    <a:pt x="350" y="1985"/>
                  </a:lnTo>
                  <a:lnTo>
                    <a:pt x="974" y="1843"/>
                  </a:lnTo>
                  <a:cubicBezTo>
                    <a:pt x="822" y="785"/>
                    <a:pt x="208" y="180"/>
                    <a:pt x="0" y="0"/>
                  </a:cubicBezTo>
                  <a:close/>
                </a:path>
              </a:pathLst>
            </a:custGeom>
            <a:solidFill>
              <a:srgbClr val="FF8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54"/>
            <p:cNvSpPr/>
            <p:nvPr/>
          </p:nvSpPr>
          <p:spPr>
            <a:xfrm>
              <a:off x="431646" y="3183318"/>
              <a:ext cx="671561" cy="434841"/>
            </a:xfrm>
            <a:custGeom>
              <a:avLst/>
              <a:gdLst/>
              <a:ahLst/>
              <a:cxnLst/>
              <a:rect l="l" t="t" r="r" b="b"/>
              <a:pathLst>
                <a:path w="3271" h="2118" extrusionOk="0">
                  <a:moveTo>
                    <a:pt x="422" y="0"/>
                  </a:moveTo>
                  <a:cubicBezTo>
                    <a:pt x="346" y="0"/>
                    <a:pt x="271" y="43"/>
                    <a:pt x="199" y="143"/>
                  </a:cubicBezTo>
                  <a:cubicBezTo>
                    <a:pt x="199" y="143"/>
                    <a:pt x="1" y="1797"/>
                    <a:pt x="520" y="2118"/>
                  </a:cubicBezTo>
                  <a:lnTo>
                    <a:pt x="3270" y="1438"/>
                  </a:lnTo>
                  <a:cubicBezTo>
                    <a:pt x="3270" y="1438"/>
                    <a:pt x="3116" y="1154"/>
                    <a:pt x="2502" y="1154"/>
                  </a:cubicBezTo>
                  <a:cubicBezTo>
                    <a:pt x="2220" y="1154"/>
                    <a:pt x="1840" y="1214"/>
                    <a:pt x="1333" y="1390"/>
                  </a:cubicBezTo>
                  <a:cubicBezTo>
                    <a:pt x="1325" y="1390"/>
                    <a:pt x="858" y="0"/>
                    <a:pt x="422"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54"/>
            <p:cNvSpPr/>
            <p:nvPr/>
          </p:nvSpPr>
          <p:spPr>
            <a:xfrm>
              <a:off x="437395" y="3156218"/>
              <a:ext cx="266079" cy="361136"/>
            </a:xfrm>
            <a:custGeom>
              <a:avLst/>
              <a:gdLst/>
              <a:ahLst/>
              <a:cxnLst/>
              <a:rect l="l" t="t" r="r" b="b"/>
              <a:pathLst>
                <a:path w="1296" h="1759" extrusionOk="0">
                  <a:moveTo>
                    <a:pt x="209" y="1"/>
                  </a:moveTo>
                  <a:lnTo>
                    <a:pt x="209" y="1"/>
                  </a:lnTo>
                  <a:cubicBezTo>
                    <a:pt x="209" y="1"/>
                    <a:pt x="1" y="918"/>
                    <a:pt x="880" y="1759"/>
                  </a:cubicBezTo>
                  <a:cubicBezTo>
                    <a:pt x="880" y="1541"/>
                    <a:pt x="1040" y="1466"/>
                    <a:pt x="1296" y="1399"/>
                  </a:cubicBezTo>
                  <a:lnTo>
                    <a:pt x="209"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54"/>
            <p:cNvSpPr/>
            <p:nvPr/>
          </p:nvSpPr>
          <p:spPr>
            <a:xfrm>
              <a:off x="-381371" y="3219658"/>
              <a:ext cx="456193" cy="695377"/>
            </a:xfrm>
            <a:custGeom>
              <a:avLst/>
              <a:gdLst/>
              <a:ahLst/>
              <a:cxnLst/>
              <a:rect l="l" t="t" r="r" b="b"/>
              <a:pathLst>
                <a:path w="2222" h="3387" extrusionOk="0">
                  <a:moveTo>
                    <a:pt x="1356" y="0"/>
                  </a:moveTo>
                  <a:cubicBezTo>
                    <a:pt x="782" y="0"/>
                    <a:pt x="104" y="850"/>
                    <a:pt x="86" y="1261"/>
                  </a:cubicBezTo>
                  <a:cubicBezTo>
                    <a:pt x="1" y="2688"/>
                    <a:pt x="1078" y="3387"/>
                    <a:pt x="1078" y="3387"/>
                  </a:cubicBezTo>
                  <a:lnTo>
                    <a:pt x="2222" y="2158"/>
                  </a:lnTo>
                  <a:cubicBezTo>
                    <a:pt x="2222" y="2158"/>
                    <a:pt x="1768" y="51"/>
                    <a:pt x="1418" y="4"/>
                  </a:cubicBezTo>
                  <a:cubicBezTo>
                    <a:pt x="1398" y="1"/>
                    <a:pt x="1377" y="0"/>
                    <a:pt x="1356"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6" name="Google Shape;2506;p54"/>
            <p:cNvSpPr/>
            <p:nvPr/>
          </p:nvSpPr>
          <p:spPr>
            <a:xfrm>
              <a:off x="-352218" y="3381441"/>
              <a:ext cx="465843" cy="535647"/>
            </a:xfrm>
            <a:custGeom>
              <a:avLst/>
              <a:gdLst/>
              <a:ahLst/>
              <a:cxnLst/>
              <a:rect l="l" t="t" r="r" b="b"/>
              <a:pathLst>
                <a:path w="2269" h="2609" extrusionOk="0">
                  <a:moveTo>
                    <a:pt x="1711" y="0"/>
                  </a:moveTo>
                  <a:lnTo>
                    <a:pt x="1711" y="0"/>
                  </a:lnTo>
                  <a:cubicBezTo>
                    <a:pt x="1800" y="830"/>
                    <a:pt x="1127" y="1571"/>
                    <a:pt x="557" y="1571"/>
                  </a:cubicBezTo>
                  <a:cubicBezTo>
                    <a:pt x="341" y="1571"/>
                    <a:pt x="140" y="1465"/>
                    <a:pt x="1" y="1219"/>
                  </a:cubicBezTo>
                  <a:lnTo>
                    <a:pt x="1" y="1219"/>
                  </a:lnTo>
                  <a:cubicBezTo>
                    <a:pt x="227" y="2145"/>
                    <a:pt x="936" y="2608"/>
                    <a:pt x="936" y="2608"/>
                  </a:cubicBezTo>
                  <a:lnTo>
                    <a:pt x="2269" y="1436"/>
                  </a:lnTo>
                  <a:cubicBezTo>
                    <a:pt x="2184" y="813"/>
                    <a:pt x="1957" y="350"/>
                    <a:pt x="1711" y="0"/>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54"/>
            <p:cNvSpPr/>
            <p:nvPr/>
          </p:nvSpPr>
          <p:spPr>
            <a:xfrm>
              <a:off x="-191257" y="3589007"/>
              <a:ext cx="500950" cy="194221"/>
            </a:xfrm>
            <a:custGeom>
              <a:avLst/>
              <a:gdLst/>
              <a:ahLst/>
              <a:cxnLst/>
              <a:rect l="l" t="t" r="r" b="b"/>
              <a:pathLst>
                <a:path w="2440" h="946" extrusionOk="0">
                  <a:moveTo>
                    <a:pt x="1729" y="0"/>
                  </a:moveTo>
                  <a:cubicBezTo>
                    <a:pt x="1205" y="0"/>
                    <a:pt x="180" y="643"/>
                    <a:pt x="180" y="643"/>
                  </a:cubicBezTo>
                  <a:lnTo>
                    <a:pt x="1" y="945"/>
                  </a:lnTo>
                  <a:lnTo>
                    <a:pt x="2439" y="359"/>
                  </a:lnTo>
                  <a:cubicBezTo>
                    <a:pt x="2439" y="359"/>
                    <a:pt x="2260" y="29"/>
                    <a:pt x="1740" y="0"/>
                  </a:cubicBezTo>
                  <a:cubicBezTo>
                    <a:pt x="1736" y="0"/>
                    <a:pt x="1732" y="0"/>
                    <a:pt x="1729"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54"/>
            <p:cNvSpPr/>
            <p:nvPr/>
          </p:nvSpPr>
          <p:spPr>
            <a:xfrm>
              <a:off x="433699" y="2327800"/>
              <a:ext cx="1036187" cy="1242521"/>
            </a:xfrm>
            <a:custGeom>
              <a:avLst/>
              <a:gdLst/>
              <a:ahLst/>
              <a:cxnLst/>
              <a:rect l="l" t="t" r="r" b="b"/>
              <a:pathLst>
                <a:path w="5047" h="6052" extrusionOk="0">
                  <a:moveTo>
                    <a:pt x="2193" y="0"/>
                  </a:moveTo>
                  <a:cubicBezTo>
                    <a:pt x="2176" y="282"/>
                    <a:pt x="2140" y="660"/>
                    <a:pt x="2118" y="660"/>
                  </a:cubicBezTo>
                  <a:cubicBezTo>
                    <a:pt x="2114" y="660"/>
                    <a:pt x="2110" y="649"/>
                    <a:pt x="2108" y="624"/>
                  </a:cubicBezTo>
                  <a:cubicBezTo>
                    <a:pt x="2108" y="501"/>
                    <a:pt x="1994" y="246"/>
                    <a:pt x="1900" y="38"/>
                  </a:cubicBezTo>
                  <a:cubicBezTo>
                    <a:pt x="1578" y="369"/>
                    <a:pt x="992" y="747"/>
                    <a:pt x="992" y="747"/>
                  </a:cubicBezTo>
                  <a:lnTo>
                    <a:pt x="1002" y="993"/>
                  </a:lnTo>
                  <a:lnTo>
                    <a:pt x="832" y="860"/>
                  </a:lnTo>
                  <a:lnTo>
                    <a:pt x="113" y="1541"/>
                  </a:lnTo>
                  <a:cubicBezTo>
                    <a:pt x="0" y="2117"/>
                    <a:pt x="19" y="3317"/>
                    <a:pt x="19" y="3317"/>
                  </a:cubicBezTo>
                  <a:lnTo>
                    <a:pt x="302" y="3431"/>
                  </a:lnTo>
                  <a:lnTo>
                    <a:pt x="66" y="3554"/>
                  </a:lnTo>
                  <a:cubicBezTo>
                    <a:pt x="470" y="5901"/>
                    <a:pt x="2273" y="6052"/>
                    <a:pt x="2730" y="6052"/>
                  </a:cubicBezTo>
                  <a:cubicBezTo>
                    <a:pt x="2797" y="6052"/>
                    <a:pt x="2835" y="6049"/>
                    <a:pt x="2835" y="6049"/>
                  </a:cubicBezTo>
                  <a:lnTo>
                    <a:pt x="4319" y="5775"/>
                  </a:lnTo>
                  <a:cubicBezTo>
                    <a:pt x="4319" y="5775"/>
                    <a:pt x="4924" y="4867"/>
                    <a:pt x="4981" y="4470"/>
                  </a:cubicBezTo>
                  <a:cubicBezTo>
                    <a:pt x="5047" y="4074"/>
                    <a:pt x="4725" y="2968"/>
                    <a:pt x="4395" y="2646"/>
                  </a:cubicBezTo>
                  <a:cubicBezTo>
                    <a:pt x="4064" y="2335"/>
                    <a:pt x="4111" y="1692"/>
                    <a:pt x="4111" y="1692"/>
                  </a:cubicBezTo>
                  <a:lnTo>
                    <a:pt x="4121" y="1550"/>
                  </a:lnTo>
                  <a:cubicBezTo>
                    <a:pt x="3931" y="1314"/>
                    <a:pt x="3421" y="1068"/>
                    <a:pt x="3421" y="1068"/>
                  </a:cubicBezTo>
                  <a:lnTo>
                    <a:pt x="3270" y="1172"/>
                  </a:lnTo>
                  <a:lnTo>
                    <a:pt x="3279" y="993"/>
                  </a:lnTo>
                  <a:cubicBezTo>
                    <a:pt x="3034" y="728"/>
                    <a:pt x="2807" y="511"/>
                    <a:pt x="2618" y="341"/>
                  </a:cubicBezTo>
                  <a:cubicBezTo>
                    <a:pt x="2485" y="551"/>
                    <a:pt x="2346" y="769"/>
                    <a:pt x="2334" y="769"/>
                  </a:cubicBezTo>
                  <a:cubicBezTo>
                    <a:pt x="2331" y="769"/>
                    <a:pt x="2334" y="759"/>
                    <a:pt x="2344" y="737"/>
                  </a:cubicBezTo>
                  <a:cubicBezTo>
                    <a:pt x="2391" y="624"/>
                    <a:pt x="2419" y="388"/>
                    <a:pt x="2419" y="180"/>
                  </a:cubicBezTo>
                  <a:cubicBezTo>
                    <a:pt x="2325" y="104"/>
                    <a:pt x="2249" y="48"/>
                    <a:pt x="2193" y="0"/>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9" name="Google Shape;2509;p54"/>
            <p:cNvSpPr/>
            <p:nvPr/>
          </p:nvSpPr>
          <p:spPr>
            <a:xfrm>
              <a:off x="451150" y="3065061"/>
              <a:ext cx="1014835" cy="511010"/>
            </a:xfrm>
            <a:custGeom>
              <a:avLst/>
              <a:gdLst/>
              <a:ahLst/>
              <a:cxnLst/>
              <a:rect l="l" t="t" r="r" b="b"/>
              <a:pathLst>
                <a:path w="4943" h="2489" extrusionOk="0">
                  <a:moveTo>
                    <a:pt x="0" y="1"/>
                  </a:moveTo>
                  <a:lnTo>
                    <a:pt x="0" y="1"/>
                  </a:lnTo>
                  <a:cubicBezTo>
                    <a:pt x="414" y="2344"/>
                    <a:pt x="2221" y="2489"/>
                    <a:pt x="2662" y="2489"/>
                  </a:cubicBezTo>
                  <a:cubicBezTo>
                    <a:pt x="2725" y="2489"/>
                    <a:pt x="2760" y="2486"/>
                    <a:pt x="2760" y="2486"/>
                  </a:cubicBezTo>
                  <a:lnTo>
                    <a:pt x="4253" y="2212"/>
                  </a:lnTo>
                  <a:cubicBezTo>
                    <a:pt x="4253" y="2212"/>
                    <a:pt x="4848" y="1305"/>
                    <a:pt x="4905" y="898"/>
                  </a:cubicBezTo>
                  <a:cubicBezTo>
                    <a:pt x="4943" y="690"/>
                    <a:pt x="4924" y="464"/>
                    <a:pt x="4792" y="76"/>
                  </a:cubicBezTo>
                  <a:cubicBezTo>
                    <a:pt x="4533" y="176"/>
                    <a:pt x="3824" y="210"/>
                    <a:pt x="3154" y="210"/>
                  </a:cubicBezTo>
                  <a:cubicBezTo>
                    <a:pt x="3066" y="210"/>
                    <a:pt x="2978" y="210"/>
                    <a:pt x="2892" y="208"/>
                  </a:cubicBezTo>
                  <a:cubicBezTo>
                    <a:pt x="2886" y="208"/>
                    <a:pt x="2880" y="208"/>
                    <a:pt x="2873" y="208"/>
                  </a:cubicBezTo>
                  <a:cubicBezTo>
                    <a:pt x="2053" y="208"/>
                    <a:pt x="1823" y="1011"/>
                    <a:pt x="1297" y="1011"/>
                  </a:cubicBezTo>
                  <a:cubicBezTo>
                    <a:pt x="1006" y="1011"/>
                    <a:pt x="623" y="765"/>
                    <a:pt x="0" y="1"/>
                  </a:cubicBezTo>
                  <a:close/>
                </a:path>
              </a:pathLst>
            </a:custGeom>
            <a:solidFill>
              <a:srgbClr val="D846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54"/>
            <p:cNvSpPr/>
            <p:nvPr/>
          </p:nvSpPr>
          <p:spPr>
            <a:xfrm>
              <a:off x="631410" y="3152317"/>
              <a:ext cx="242879" cy="277781"/>
            </a:xfrm>
            <a:custGeom>
              <a:avLst/>
              <a:gdLst/>
              <a:ahLst/>
              <a:cxnLst/>
              <a:rect l="l" t="t" r="r" b="b"/>
              <a:pathLst>
                <a:path w="1183" h="1353" extrusionOk="0">
                  <a:moveTo>
                    <a:pt x="1135" y="1"/>
                  </a:moveTo>
                  <a:lnTo>
                    <a:pt x="1" y="1125"/>
                  </a:lnTo>
                  <a:lnTo>
                    <a:pt x="237" y="1352"/>
                  </a:lnTo>
                  <a:lnTo>
                    <a:pt x="1182" y="124"/>
                  </a:lnTo>
                  <a:lnTo>
                    <a:pt x="1135" y="1"/>
                  </a:ln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54"/>
            <p:cNvSpPr/>
            <p:nvPr/>
          </p:nvSpPr>
          <p:spPr>
            <a:xfrm>
              <a:off x="734269" y="3175722"/>
              <a:ext cx="128317" cy="316379"/>
            </a:xfrm>
            <a:custGeom>
              <a:avLst/>
              <a:gdLst/>
              <a:ahLst/>
              <a:cxnLst/>
              <a:rect l="l" t="t" r="r" b="b"/>
              <a:pathLst>
                <a:path w="625" h="1541" extrusionOk="0">
                  <a:moveTo>
                    <a:pt x="625" y="0"/>
                  </a:moveTo>
                  <a:lnTo>
                    <a:pt x="228" y="548"/>
                  </a:lnTo>
                  <a:lnTo>
                    <a:pt x="1" y="1380"/>
                  </a:lnTo>
                  <a:lnTo>
                    <a:pt x="483" y="1541"/>
                  </a:lnTo>
                  <a:lnTo>
                    <a:pt x="625" y="0"/>
                  </a:ln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2" name="Google Shape;2512;p54"/>
            <p:cNvSpPr/>
            <p:nvPr/>
          </p:nvSpPr>
          <p:spPr>
            <a:xfrm>
              <a:off x="513153" y="3119467"/>
              <a:ext cx="328081" cy="244521"/>
            </a:xfrm>
            <a:custGeom>
              <a:avLst/>
              <a:gdLst/>
              <a:ahLst/>
              <a:cxnLst/>
              <a:rect l="l" t="t" r="r" b="b"/>
              <a:pathLst>
                <a:path w="1598" h="1191" extrusionOk="0">
                  <a:moveTo>
                    <a:pt x="1598" y="0"/>
                  </a:moveTo>
                  <a:lnTo>
                    <a:pt x="0" y="605"/>
                  </a:lnTo>
                  <a:lnTo>
                    <a:pt x="341" y="1191"/>
                  </a:lnTo>
                  <a:lnTo>
                    <a:pt x="1437" y="539"/>
                  </a:lnTo>
                  <a:lnTo>
                    <a:pt x="1598" y="0"/>
                  </a:ln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3" name="Google Shape;2513;p54"/>
            <p:cNvSpPr/>
            <p:nvPr/>
          </p:nvSpPr>
          <p:spPr>
            <a:xfrm>
              <a:off x="1163156" y="3098115"/>
              <a:ext cx="302829" cy="361136"/>
            </a:xfrm>
            <a:custGeom>
              <a:avLst/>
              <a:gdLst/>
              <a:ahLst/>
              <a:cxnLst/>
              <a:rect l="l" t="t" r="r" b="b"/>
              <a:pathLst>
                <a:path w="1475" h="1759" extrusionOk="0">
                  <a:moveTo>
                    <a:pt x="29" y="0"/>
                  </a:moveTo>
                  <a:lnTo>
                    <a:pt x="0" y="236"/>
                  </a:lnTo>
                  <a:lnTo>
                    <a:pt x="983" y="1758"/>
                  </a:lnTo>
                  <a:cubicBezTo>
                    <a:pt x="983" y="1758"/>
                    <a:pt x="1418" y="955"/>
                    <a:pt x="1418" y="804"/>
                  </a:cubicBezTo>
                  <a:lnTo>
                    <a:pt x="1144" y="615"/>
                  </a:lnTo>
                  <a:lnTo>
                    <a:pt x="1418" y="709"/>
                  </a:lnTo>
                  <a:cubicBezTo>
                    <a:pt x="1418" y="709"/>
                    <a:pt x="1475" y="359"/>
                    <a:pt x="1352" y="95"/>
                  </a:cubicBezTo>
                  <a:lnTo>
                    <a:pt x="29" y="0"/>
                  </a:ln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54"/>
            <p:cNvSpPr/>
            <p:nvPr/>
          </p:nvSpPr>
          <p:spPr>
            <a:xfrm>
              <a:off x="633463" y="3432768"/>
              <a:ext cx="279629" cy="166094"/>
            </a:xfrm>
            <a:custGeom>
              <a:avLst/>
              <a:gdLst/>
              <a:ahLst/>
              <a:cxnLst/>
              <a:rect l="l" t="t" r="r" b="b"/>
              <a:pathLst>
                <a:path w="1362" h="809" extrusionOk="0">
                  <a:moveTo>
                    <a:pt x="622" y="1"/>
                  </a:moveTo>
                  <a:cubicBezTo>
                    <a:pt x="403" y="1"/>
                    <a:pt x="164" y="42"/>
                    <a:pt x="29" y="166"/>
                  </a:cubicBezTo>
                  <a:lnTo>
                    <a:pt x="0" y="808"/>
                  </a:lnTo>
                  <a:lnTo>
                    <a:pt x="1361" y="497"/>
                  </a:lnTo>
                  <a:cubicBezTo>
                    <a:pt x="1361" y="497"/>
                    <a:pt x="1248" y="128"/>
                    <a:pt x="1031" y="52"/>
                  </a:cubicBezTo>
                  <a:cubicBezTo>
                    <a:pt x="941" y="24"/>
                    <a:pt x="788" y="1"/>
                    <a:pt x="622"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54"/>
            <p:cNvSpPr/>
            <p:nvPr/>
          </p:nvSpPr>
          <p:spPr>
            <a:xfrm>
              <a:off x="-1388404" y="3412442"/>
              <a:ext cx="3114515" cy="1511679"/>
            </a:xfrm>
            <a:custGeom>
              <a:avLst/>
              <a:gdLst/>
              <a:ahLst/>
              <a:cxnLst/>
              <a:rect l="l" t="t" r="r" b="b"/>
              <a:pathLst>
                <a:path w="15170" h="7363" extrusionOk="0">
                  <a:moveTo>
                    <a:pt x="13166" y="0"/>
                  </a:moveTo>
                  <a:lnTo>
                    <a:pt x="8686" y="1115"/>
                  </a:lnTo>
                  <a:lnTo>
                    <a:pt x="5964" y="1408"/>
                  </a:lnTo>
                  <a:lnTo>
                    <a:pt x="5180" y="3015"/>
                  </a:lnTo>
                  <a:lnTo>
                    <a:pt x="4017" y="4962"/>
                  </a:lnTo>
                  <a:lnTo>
                    <a:pt x="1" y="7362"/>
                  </a:lnTo>
                  <a:lnTo>
                    <a:pt x="15169" y="7362"/>
                  </a:lnTo>
                  <a:lnTo>
                    <a:pt x="12910" y="5954"/>
                  </a:lnTo>
                  <a:lnTo>
                    <a:pt x="12003" y="5009"/>
                  </a:lnTo>
                  <a:lnTo>
                    <a:pt x="11880" y="2646"/>
                  </a:lnTo>
                  <a:lnTo>
                    <a:pt x="12929" y="2079"/>
                  </a:lnTo>
                  <a:lnTo>
                    <a:pt x="14073" y="1853"/>
                  </a:lnTo>
                  <a:lnTo>
                    <a:pt x="14687" y="1078"/>
                  </a:lnTo>
                  <a:lnTo>
                    <a:pt x="13166" y="0"/>
                  </a:lnTo>
                  <a:close/>
                </a:path>
              </a:pathLst>
            </a:custGeom>
            <a:solidFill>
              <a:srgbClr val="997F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54"/>
            <p:cNvSpPr/>
            <p:nvPr/>
          </p:nvSpPr>
          <p:spPr>
            <a:xfrm>
              <a:off x="-194952" y="3361936"/>
              <a:ext cx="1822104" cy="1492380"/>
            </a:xfrm>
            <a:custGeom>
              <a:avLst/>
              <a:gdLst/>
              <a:ahLst/>
              <a:cxnLst/>
              <a:rect l="l" t="t" r="r" b="b"/>
              <a:pathLst>
                <a:path w="8875" h="7269" extrusionOk="0">
                  <a:moveTo>
                    <a:pt x="8317" y="1"/>
                  </a:moveTo>
                  <a:lnTo>
                    <a:pt x="4300" y="1002"/>
                  </a:lnTo>
                  <a:lnTo>
                    <a:pt x="2230" y="1768"/>
                  </a:lnTo>
                  <a:lnTo>
                    <a:pt x="1040" y="3318"/>
                  </a:lnTo>
                  <a:lnTo>
                    <a:pt x="0" y="5123"/>
                  </a:lnTo>
                  <a:lnTo>
                    <a:pt x="1266" y="6087"/>
                  </a:lnTo>
                  <a:lnTo>
                    <a:pt x="3147" y="7268"/>
                  </a:lnTo>
                  <a:lnTo>
                    <a:pt x="4763" y="7249"/>
                  </a:lnTo>
                  <a:lnTo>
                    <a:pt x="5434" y="6625"/>
                  </a:lnTo>
                  <a:lnTo>
                    <a:pt x="4584" y="6058"/>
                  </a:lnTo>
                  <a:lnTo>
                    <a:pt x="4243" y="5331"/>
                  </a:lnTo>
                  <a:lnTo>
                    <a:pt x="5566" y="4149"/>
                  </a:lnTo>
                  <a:lnTo>
                    <a:pt x="6067" y="2892"/>
                  </a:lnTo>
                  <a:lnTo>
                    <a:pt x="7116" y="2325"/>
                  </a:lnTo>
                  <a:lnTo>
                    <a:pt x="8260" y="2099"/>
                  </a:lnTo>
                  <a:lnTo>
                    <a:pt x="8874" y="1324"/>
                  </a:lnTo>
                  <a:lnTo>
                    <a:pt x="8317" y="1"/>
                  </a:ln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54"/>
            <p:cNvSpPr/>
            <p:nvPr/>
          </p:nvSpPr>
          <p:spPr>
            <a:xfrm>
              <a:off x="-1392305" y="3311431"/>
              <a:ext cx="3081460" cy="1606736"/>
            </a:xfrm>
            <a:custGeom>
              <a:avLst/>
              <a:gdLst/>
              <a:ahLst/>
              <a:cxnLst/>
              <a:rect l="l" t="t" r="r" b="b"/>
              <a:pathLst>
                <a:path w="15009" h="7826" extrusionOk="0">
                  <a:moveTo>
                    <a:pt x="15009" y="1"/>
                  </a:moveTo>
                  <a:lnTo>
                    <a:pt x="13166" y="492"/>
                  </a:lnTo>
                  <a:lnTo>
                    <a:pt x="8573" y="1815"/>
                  </a:lnTo>
                  <a:lnTo>
                    <a:pt x="5879" y="2184"/>
                  </a:lnTo>
                  <a:lnTo>
                    <a:pt x="5180" y="3507"/>
                  </a:lnTo>
                  <a:lnTo>
                    <a:pt x="4755" y="4206"/>
                  </a:lnTo>
                  <a:lnTo>
                    <a:pt x="4017" y="5444"/>
                  </a:lnTo>
                  <a:lnTo>
                    <a:pt x="1" y="7826"/>
                  </a:lnTo>
                  <a:lnTo>
                    <a:pt x="9480" y="7826"/>
                  </a:lnTo>
                  <a:lnTo>
                    <a:pt x="9905" y="7514"/>
                  </a:lnTo>
                  <a:lnTo>
                    <a:pt x="6314" y="5510"/>
                  </a:lnTo>
                  <a:lnTo>
                    <a:pt x="7089" y="4178"/>
                  </a:lnTo>
                  <a:lnTo>
                    <a:pt x="10283" y="2392"/>
                  </a:lnTo>
                  <a:cubicBezTo>
                    <a:pt x="10283" y="2392"/>
                    <a:pt x="11654" y="2373"/>
                    <a:pt x="12797" y="2269"/>
                  </a:cubicBezTo>
                  <a:lnTo>
                    <a:pt x="14678" y="1570"/>
                  </a:lnTo>
                  <a:lnTo>
                    <a:pt x="15009" y="1"/>
                  </a:lnTo>
                  <a:close/>
                </a:path>
              </a:pathLst>
            </a:custGeom>
            <a:solidFill>
              <a:srgbClr val="B59B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54"/>
            <p:cNvSpPr/>
            <p:nvPr/>
          </p:nvSpPr>
          <p:spPr>
            <a:xfrm>
              <a:off x="755621" y="3503599"/>
              <a:ext cx="249243" cy="179644"/>
            </a:xfrm>
            <a:custGeom>
              <a:avLst/>
              <a:gdLst/>
              <a:ahLst/>
              <a:cxnLst/>
              <a:rect l="l" t="t" r="r" b="b"/>
              <a:pathLst>
                <a:path w="1214" h="875" extrusionOk="0">
                  <a:moveTo>
                    <a:pt x="700" y="0"/>
                  </a:moveTo>
                  <a:lnTo>
                    <a:pt x="1" y="237"/>
                  </a:lnTo>
                  <a:cubicBezTo>
                    <a:pt x="1" y="303"/>
                    <a:pt x="39" y="605"/>
                    <a:pt x="275" y="766"/>
                  </a:cubicBezTo>
                  <a:cubicBezTo>
                    <a:pt x="411" y="847"/>
                    <a:pt x="495" y="875"/>
                    <a:pt x="548" y="875"/>
                  </a:cubicBezTo>
                  <a:cubicBezTo>
                    <a:pt x="606" y="875"/>
                    <a:pt x="629" y="843"/>
                    <a:pt x="643" y="813"/>
                  </a:cubicBezTo>
                  <a:cubicBezTo>
                    <a:pt x="682" y="845"/>
                    <a:pt x="728" y="858"/>
                    <a:pt x="770" y="858"/>
                  </a:cubicBezTo>
                  <a:cubicBezTo>
                    <a:pt x="853" y="858"/>
                    <a:pt x="924" y="810"/>
                    <a:pt x="899" y="766"/>
                  </a:cubicBezTo>
                  <a:lnTo>
                    <a:pt x="899" y="766"/>
                  </a:lnTo>
                  <a:cubicBezTo>
                    <a:pt x="922" y="775"/>
                    <a:pt x="946" y="779"/>
                    <a:pt x="969" y="779"/>
                  </a:cubicBezTo>
                  <a:cubicBezTo>
                    <a:pt x="1098" y="779"/>
                    <a:pt x="1213" y="658"/>
                    <a:pt x="1125" y="530"/>
                  </a:cubicBezTo>
                  <a:cubicBezTo>
                    <a:pt x="1050" y="435"/>
                    <a:pt x="946" y="152"/>
                    <a:pt x="700" y="0"/>
                  </a:cubicBez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54"/>
            <p:cNvSpPr/>
            <p:nvPr/>
          </p:nvSpPr>
          <p:spPr>
            <a:xfrm>
              <a:off x="1397822" y="3340584"/>
              <a:ext cx="242879" cy="235282"/>
            </a:xfrm>
            <a:custGeom>
              <a:avLst/>
              <a:gdLst/>
              <a:ahLst/>
              <a:cxnLst/>
              <a:rect l="l" t="t" r="r" b="b"/>
              <a:pathLst>
                <a:path w="1183" h="1146" extrusionOk="0">
                  <a:moveTo>
                    <a:pt x="908" y="1"/>
                  </a:moveTo>
                  <a:lnTo>
                    <a:pt x="96" y="208"/>
                  </a:lnTo>
                  <a:cubicBezTo>
                    <a:pt x="1" y="492"/>
                    <a:pt x="181" y="861"/>
                    <a:pt x="199" y="983"/>
                  </a:cubicBezTo>
                  <a:cubicBezTo>
                    <a:pt x="220" y="1094"/>
                    <a:pt x="307" y="1146"/>
                    <a:pt x="392" y="1146"/>
                  </a:cubicBezTo>
                  <a:cubicBezTo>
                    <a:pt x="467" y="1146"/>
                    <a:pt x="542" y="1106"/>
                    <a:pt x="568" y="1031"/>
                  </a:cubicBezTo>
                  <a:cubicBezTo>
                    <a:pt x="577" y="1057"/>
                    <a:pt x="603" y="1070"/>
                    <a:pt x="635" y="1070"/>
                  </a:cubicBezTo>
                  <a:cubicBezTo>
                    <a:pt x="708" y="1070"/>
                    <a:pt x="813" y="1006"/>
                    <a:pt x="833" y="889"/>
                  </a:cubicBezTo>
                  <a:cubicBezTo>
                    <a:pt x="849" y="900"/>
                    <a:pt x="872" y="910"/>
                    <a:pt x="898" y="910"/>
                  </a:cubicBezTo>
                  <a:cubicBezTo>
                    <a:pt x="962" y="910"/>
                    <a:pt x="1044" y="850"/>
                    <a:pt x="1097" y="596"/>
                  </a:cubicBezTo>
                  <a:cubicBezTo>
                    <a:pt x="1182" y="312"/>
                    <a:pt x="965" y="48"/>
                    <a:pt x="908" y="1"/>
                  </a:cubicBez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54"/>
            <p:cNvSpPr/>
            <p:nvPr/>
          </p:nvSpPr>
          <p:spPr>
            <a:xfrm>
              <a:off x="-975120" y="3961436"/>
              <a:ext cx="1459326" cy="718166"/>
            </a:xfrm>
            <a:custGeom>
              <a:avLst/>
              <a:gdLst/>
              <a:ahLst/>
              <a:cxnLst/>
              <a:rect l="l" t="t" r="r" b="b"/>
              <a:pathLst>
                <a:path w="7108" h="3498" extrusionOk="0">
                  <a:moveTo>
                    <a:pt x="7108" y="1"/>
                  </a:moveTo>
                  <a:lnTo>
                    <a:pt x="3403" y="917"/>
                  </a:lnTo>
                  <a:lnTo>
                    <a:pt x="2004" y="2288"/>
                  </a:lnTo>
                  <a:lnTo>
                    <a:pt x="1" y="3497"/>
                  </a:lnTo>
                  <a:lnTo>
                    <a:pt x="4301" y="2344"/>
                  </a:lnTo>
                  <a:lnTo>
                    <a:pt x="5416" y="2184"/>
                  </a:lnTo>
                  <a:lnTo>
                    <a:pt x="5066" y="1003"/>
                  </a:lnTo>
                  <a:lnTo>
                    <a:pt x="7108" y="1"/>
                  </a:lnTo>
                  <a:close/>
                </a:path>
              </a:pathLst>
            </a:custGeom>
            <a:solidFill>
              <a:srgbClr val="A589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54"/>
            <p:cNvSpPr/>
            <p:nvPr/>
          </p:nvSpPr>
          <p:spPr>
            <a:xfrm>
              <a:off x="-1322295" y="4341872"/>
              <a:ext cx="615307" cy="588001"/>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54"/>
            <p:cNvSpPr/>
            <p:nvPr/>
          </p:nvSpPr>
          <p:spPr>
            <a:xfrm>
              <a:off x="418096" y="2576428"/>
              <a:ext cx="248627" cy="182518"/>
            </a:xfrm>
            <a:custGeom>
              <a:avLst/>
              <a:gdLst/>
              <a:ahLst/>
              <a:cxnLst/>
              <a:rect l="l" t="t" r="r" b="b"/>
              <a:pathLst>
                <a:path w="1211" h="889" extrusionOk="0">
                  <a:moveTo>
                    <a:pt x="235" y="0"/>
                  </a:moveTo>
                  <a:cubicBezTo>
                    <a:pt x="166" y="0"/>
                    <a:pt x="121" y="26"/>
                    <a:pt x="114" y="84"/>
                  </a:cubicBezTo>
                  <a:cubicBezTo>
                    <a:pt x="0" y="727"/>
                    <a:pt x="756" y="859"/>
                    <a:pt x="1040" y="887"/>
                  </a:cubicBezTo>
                  <a:cubicBezTo>
                    <a:pt x="1047" y="888"/>
                    <a:pt x="1053" y="889"/>
                    <a:pt x="1059" y="889"/>
                  </a:cubicBezTo>
                  <a:cubicBezTo>
                    <a:pt x="1125" y="889"/>
                    <a:pt x="1173" y="845"/>
                    <a:pt x="1182" y="793"/>
                  </a:cubicBezTo>
                  <a:lnTo>
                    <a:pt x="1201" y="746"/>
                  </a:lnTo>
                  <a:cubicBezTo>
                    <a:pt x="1210" y="679"/>
                    <a:pt x="1201" y="623"/>
                    <a:pt x="1163" y="585"/>
                  </a:cubicBezTo>
                  <a:cubicBezTo>
                    <a:pt x="892" y="249"/>
                    <a:pt x="448" y="0"/>
                    <a:pt x="235"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54"/>
            <p:cNvSpPr/>
            <p:nvPr/>
          </p:nvSpPr>
          <p:spPr>
            <a:xfrm>
              <a:off x="501450" y="2632066"/>
              <a:ext cx="137967" cy="101422"/>
            </a:xfrm>
            <a:custGeom>
              <a:avLst/>
              <a:gdLst/>
              <a:ahLst/>
              <a:cxnLst/>
              <a:rect l="l" t="t" r="r" b="b"/>
              <a:pathLst>
                <a:path w="672" h="494" extrusionOk="0">
                  <a:moveTo>
                    <a:pt x="131" y="0"/>
                  </a:moveTo>
                  <a:cubicBezTo>
                    <a:pt x="90" y="0"/>
                    <a:pt x="62" y="15"/>
                    <a:pt x="57" y="49"/>
                  </a:cubicBezTo>
                  <a:cubicBezTo>
                    <a:pt x="1" y="399"/>
                    <a:pt x="388" y="475"/>
                    <a:pt x="568" y="494"/>
                  </a:cubicBezTo>
                  <a:cubicBezTo>
                    <a:pt x="615" y="494"/>
                    <a:pt x="653" y="465"/>
                    <a:pt x="662" y="427"/>
                  </a:cubicBezTo>
                  <a:cubicBezTo>
                    <a:pt x="672" y="390"/>
                    <a:pt x="662" y="342"/>
                    <a:pt x="634" y="304"/>
                  </a:cubicBezTo>
                  <a:cubicBezTo>
                    <a:pt x="486" y="129"/>
                    <a:pt x="250" y="0"/>
                    <a:pt x="131" y="0"/>
                  </a:cubicBezTo>
                  <a:close/>
                </a:path>
              </a:pathLst>
            </a:custGeom>
            <a:solidFill>
              <a:srgbClr val="FF8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54"/>
            <p:cNvSpPr/>
            <p:nvPr/>
          </p:nvSpPr>
          <p:spPr>
            <a:xfrm>
              <a:off x="782927" y="2682983"/>
              <a:ext cx="487195" cy="625572"/>
            </a:xfrm>
            <a:custGeom>
              <a:avLst/>
              <a:gdLst/>
              <a:ahLst/>
              <a:cxnLst/>
              <a:rect l="l" t="t" r="r" b="b"/>
              <a:pathLst>
                <a:path w="2373" h="3047" extrusionOk="0">
                  <a:moveTo>
                    <a:pt x="832" y="1"/>
                  </a:moveTo>
                  <a:cubicBezTo>
                    <a:pt x="797" y="1"/>
                    <a:pt x="762" y="3"/>
                    <a:pt x="728" y="9"/>
                  </a:cubicBezTo>
                  <a:cubicBezTo>
                    <a:pt x="510" y="56"/>
                    <a:pt x="95" y="349"/>
                    <a:pt x="47" y="633"/>
                  </a:cubicBezTo>
                  <a:cubicBezTo>
                    <a:pt x="0" y="926"/>
                    <a:pt x="151" y="1710"/>
                    <a:pt x="151" y="1710"/>
                  </a:cubicBezTo>
                  <a:cubicBezTo>
                    <a:pt x="151" y="1710"/>
                    <a:pt x="340" y="2098"/>
                    <a:pt x="378" y="2221"/>
                  </a:cubicBezTo>
                  <a:cubicBezTo>
                    <a:pt x="425" y="2334"/>
                    <a:pt x="822" y="2618"/>
                    <a:pt x="926" y="2646"/>
                  </a:cubicBezTo>
                  <a:cubicBezTo>
                    <a:pt x="1034" y="2664"/>
                    <a:pt x="1235" y="3047"/>
                    <a:pt x="1601" y="3047"/>
                  </a:cubicBezTo>
                  <a:cubicBezTo>
                    <a:pt x="1621" y="3047"/>
                    <a:pt x="1642" y="3045"/>
                    <a:pt x="1663" y="3043"/>
                  </a:cubicBezTo>
                  <a:cubicBezTo>
                    <a:pt x="2070" y="3015"/>
                    <a:pt x="2372" y="1984"/>
                    <a:pt x="2363" y="1899"/>
                  </a:cubicBezTo>
                  <a:cubicBezTo>
                    <a:pt x="2334" y="1701"/>
                    <a:pt x="2013" y="1370"/>
                    <a:pt x="2013" y="1370"/>
                  </a:cubicBezTo>
                  <a:cubicBezTo>
                    <a:pt x="1852" y="1106"/>
                    <a:pt x="1834" y="491"/>
                    <a:pt x="1531" y="246"/>
                  </a:cubicBezTo>
                  <a:cubicBezTo>
                    <a:pt x="1464" y="195"/>
                    <a:pt x="1131" y="1"/>
                    <a:pt x="832"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54"/>
            <p:cNvSpPr/>
            <p:nvPr/>
          </p:nvSpPr>
          <p:spPr>
            <a:xfrm>
              <a:off x="990493" y="3026258"/>
              <a:ext cx="145768" cy="103064"/>
            </a:xfrm>
            <a:custGeom>
              <a:avLst/>
              <a:gdLst/>
              <a:ahLst/>
              <a:cxnLst/>
              <a:rect l="l" t="t" r="r" b="b"/>
              <a:pathLst>
                <a:path w="710" h="502" extrusionOk="0">
                  <a:moveTo>
                    <a:pt x="0" y="1"/>
                  </a:moveTo>
                  <a:cubicBezTo>
                    <a:pt x="133" y="256"/>
                    <a:pt x="501" y="501"/>
                    <a:pt x="501" y="501"/>
                  </a:cubicBezTo>
                  <a:lnTo>
                    <a:pt x="709" y="416"/>
                  </a:lnTo>
                  <a:cubicBezTo>
                    <a:pt x="463" y="350"/>
                    <a:pt x="0" y="1"/>
                    <a:pt x="0"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54"/>
            <p:cNvSpPr/>
            <p:nvPr/>
          </p:nvSpPr>
          <p:spPr>
            <a:xfrm>
              <a:off x="792576" y="2851541"/>
              <a:ext cx="496844" cy="470770"/>
            </a:xfrm>
            <a:custGeom>
              <a:avLst/>
              <a:gdLst/>
              <a:ahLst/>
              <a:cxnLst/>
              <a:rect l="l" t="t" r="r" b="b"/>
              <a:pathLst>
                <a:path w="2420" h="2293" extrusionOk="0">
                  <a:moveTo>
                    <a:pt x="0" y="1"/>
                  </a:moveTo>
                  <a:cubicBezTo>
                    <a:pt x="0" y="757"/>
                    <a:pt x="199" y="1371"/>
                    <a:pt x="322" y="1589"/>
                  </a:cubicBezTo>
                  <a:cubicBezTo>
                    <a:pt x="378" y="1693"/>
                    <a:pt x="794" y="1891"/>
                    <a:pt x="898" y="1929"/>
                  </a:cubicBezTo>
                  <a:cubicBezTo>
                    <a:pt x="996" y="1956"/>
                    <a:pt x="1245" y="2292"/>
                    <a:pt x="1605" y="2292"/>
                  </a:cubicBezTo>
                  <a:cubicBezTo>
                    <a:pt x="1627" y="2292"/>
                    <a:pt x="1650" y="2291"/>
                    <a:pt x="1673" y="2288"/>
                  </a:cubicBezTo>
                  <a:cubicBezTo>
                    <a:pt x="2070" y="2222"/>
                    <a:pt x="2373" y="1513"/>
                    <a:pt x="2420" y="1315"/>
                  </a:cubicBezTo>
                  <a:lnTo>
                    <a:pt x="2420" y="1315"/>
                  </a:lnTo>
                  <a:cubicBezTo>
                    <a:pt x="2368" y="1345"/>
                    <a:pt x="2316" y="1356"/>
                    <a:pt x="2265" y="1356"/>
                  </a:cubicBezTo>
                  <a:cubicBezTo>
                    <a:pt x="2107" y="1356"/>
                    <a:pt x="1952" y="1246"/>
                    <a:pt x="1797" y="1246"/>
                  </a:cubicBezTo>
                  <a:cubicBezTo>
                    <a:pt x="1784" y="1246"/>
                    <a:pt x="1771" y="1247"/>
                    <a:pt x="1758" y="1248"/>
                  </a:cubicBezTo>
                  <a:cubicBezTo>
                    <a:pt x="1361" y="1296"/>
                    <a:pt x="1229" y="1437"/>
                    <a:pt x="1125" y="1437"/>
                  </a:cubicBezTo>
                  <a:cubicBezTo>
                    <a:pt x="1092" y="1441"/>
                    <a:pt x="1061" y="1442"/>
                    <a:pt x="1030" y="1442"/>
                  </a:cubicBezTo>
                  <a:cubicBezTo>
                    <a:pt x="588" y="1442"/>
                    <a:pt x="395" y="1137"/>
                    <a:pt x="369" y="1031"/>
                  </a:cubicBezTo>
                  <a:cubicBezTo>
                    <a:pt x="331" y="908"/>
                    <a:pt x="189" y="332"/>
                    <a:pt x="0" y="1"/>
                  </a:cubicBez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54"/>
            <p:cNvSpPr/>
            <p:nvPr/>
          </p:nvSpPr>
          <p:spPr>
            <a:xfrm>
              <a:off x="870183" y="3152317"/>
              <a:ext cx="60360" cy="112714"/>
            </a:xfrm>
            <a:custGeom>
              <a:avLst/>
              <a:gdLst/>
              <a:ahLst/>
              <a:cxnLst/>
              <a:rect l="l" t="t" r="r" b="b"/>
              <a:pathLst>
                <a:path w="294" h="549" extrusionOk="0">
                  <a:moveTo>
                    <a:pt x="0" y="1"/>
                  </a:moveTo>
                  <a:cubicBezTo>
                    <a:pt x="0" y="1"/>
                    <a:pt x="10" y="388"/>
                    <a:pt x="199" y="549"/>
                  </a:cubicBezTo>
                  <a:cubicBezTo>
                    <a:pt x="199" y="549"/>
                    <a:pt x="246" y="341"/>
                    <a:pt x="293" y="313"/>
                  </a:cubicBezTo>
                  <a:lnTo>
                    <a:pt x="0"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54"/>
            <p:cNvSpPr/>
            <p:nvPr/>
          </p:nvSpPr>
          <p:spPr>
            <a:xfrm>
              <a:off x="897283" y="3175722"/>
              <a:ext cx="68162" cy="101011"/>
            </a:xfrm>
            <a:custGeom>
              <a:avLst/>
              <a:gdLst/>
              <a:ahLst/>
              <a:cxnLst/>
              <a:rect l="l" t="t" r="r" b="b"/>
              <a:pathLst>
                <a:path w="332" h="492" extrusionOk="0">
                  <a:moveTo>
                    <a:pt x="1" y="0"/>
                  </a:moveTo>
                  <a:cubicBezTo>
                    <a:pt x="1" y="0"/>
                    <a:pt x="76" y="378"/>
                    <a:pt x="284" y="492"/>
                  </a:cubicBezTo>
                  <a:cubicBezTo>
                    <a:pt x="284" y="492"/>
                    <a:pt x="294" y="293"/>
                    <a:pt x="332" y="246"/>
                  </a:cubicBezTo>
                  <a:lnTo>
                    <a:pt x="1"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54"/>
            <p:cNvSpPr/>
            <p:nvPr/>
          </p:nvSpPr>
          <p:spPr>
            <a:xfrm>
              <a:off x="928285" y="3187219"/>
              <a:ext cx="70215" cy="101217"/>
            </a:xfrm>
            <a:custGeom>
              <a:avLst/>
              <a:gdLst/>
              <a:ahLst/>
              <a:cxnLst/>
              <a:rect l="l" t="t" r="r" b="b"/>
              <a:pathLst>
                <a:path w="342" h="493" extrusionOk="0">
                  <a:moveTo>
                    <a:pt x="1" y="1"/>
                  </a:moveTo>
                  <a:lnTo>
                    <a:pt x="1" y="1"/>
                  </a:lnTo>
                  <a:cubicBezTo>
                    <a:pt x="1" y="1"/>
                    <a:pt x="95" y="379"/>
                    <a:pt x="303" y="492"/>
                  </a:cubicBezTo>
                  <a:cubicBezTo>
                    <a:pt x="303" y="492"/>
                    <a:pt x="303" y="294"/>
                    <a:pt x="341" y="247"/>
                  </a:cubicBezTo>
                  <a:lnTo>
                    <a:pt x="1"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54"/>
            <p:cNvSpPr/>
            <p:nvPr/>
          </p:nvSpPr>
          <p:spPr>
            <a:xfrm>
              <a:off x="976942" y="3197074"/>
              <a:ext cx="58307" cy="110661"/>
            </a:xfrm>
            <a:custGeom>
              <a:avLst/>
              <a:gdLst/>
              <a:ahLst/>
              <a:cxnLst/>
              <a:rect l="l" t="t" r="r" b="b"/>
              <a:pathLst>
                <a:path w="284" h="539" extrusionOk="0">
                  <a:moveTo>
                    <a:pt x="0" y="0"/>
                  </a:moveTo>
                  <a:lnTo>
                    <a:pt x="0" y="0"/>
                  </a:lnTo>
                  <a:cubicBezTo>
                    <a:pt x="0" y="0"/>
                    <a:pt x="10" y="388"/>
                    <a:pt x="189" y="539"/>
                  </a:cubicBezTo>
                  <a:cubicBezTo>
                    <a:pt x="189" y="539"/>
                    <a:pt x="236" y="340"/>
                    <a:pt x="284" y="303"/>
                  </a:cubicBezTo>
                  <a:lnTo>
                    <a:pt x="0"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54"/>
            <p:cNvSpPr/>
            <p:nvPr/>
          </p:nvSpPr>
          <p:spPr>
            <a:xfrm>
              <a:off x="6660" y="3323133"/>
              <a:ext cx="462147" cy="130165"/>
            </a:xfrm>
            <a:custGeom>
              <a:avLst/>
              <a:gdLst/>
              <a:ahLst/>
              <a:cxnLst/>
              <a:rect l="l" t="t" r="r" b="b"/>
              <a:pathLst>
                <a:path w="2251" h="634" extrusionOk="0">
                  <a:moveTo>
                    <a:pt x="2250" y="0"/>
                  </a:moveTo>
                  <a:lnTo>
                    <a:pt x="1" y="86"/>
                  </a:lnTo>
                  <a:cubicBezTo>
                    <a:pt x="58" y="341"/>
                    <a:pt x="294" y="558"/>
                    <a:pt x="294" y="558"/>
                  </a:cubicBezTo>
                  <a:cubicBezTo>
                    <a:pt x="284" y="520"/>
                    <a:pt x="322" y="407"/>
                    <a:pt x="322" y="407"/>
                  </a:cubicBezTo>
                  <a:cubicBezTo>
                    <a:pt x="398" y="539"/>
                    <a:pt x="587" y="615"/>
                    <a:pt x="587" y="615"/>
                  </a:cubicBezTo>
                  <a:cubicBezTo>
                    <a:pt x="568" y="568"/>
                    <a:pt x="596" y="473"/>
                    <a:pt x="596" y="473"/>
                  </a:cubicBezTo>
                  <a:cubicBezTo>
                    <a:pt x="747" y="596"/>
                    <a:pt x="993" y="634"/>
                    <a:pt x="993" y="634"/>
                  </a:cubicBezTo>
                  <a:cubicBezTo>
                    <a:pt x="946" y="605"/>
                    <a:pt x="946" y="520"/>
                    <a:pt x="946" y="520"/>
                  </a:cubicBezTo>
                  <a:lnTo>
                    <a:pt x="946" y="520"/>
                  </a:lnTo>
                  <a:cubicBezTo>
                    <a:pt x="1040" y="586"/>
                    <a:pt x="1211" y="624"/>
                    <a:pt x="1211" y="624"/>
                  </a:cubicBezTo>
                  <a:lnTo>
                    <a:pt x="1258" y="511"/>
                  </a:lnTo>
                  <a:lnTo>
                    <a:pt x="1296" y="586"/>
                  </a:lnTo>
                  <a:cubicBezTo>
                    <a:pt x="1343" y="558"/>
                    <a:pt x="1437" y="473"/>
                    <a:pt x="1437" y="473"/>
                  </a:cubicBezTo>
                  <a:lnTo>
                    <a:pt x="1475" y="577"/>
                  </a:lnTo>
                  <a:cubicBezTo>
                    <a:pt x="1532" y="539"/>
                    <a:pt x="1674" y="416"/>
                    <a:pt x="1674" y="416"/>
                  </a:cubicBezTo>
                  <a:lnTo>
                    <a:pt x="1730" y="539"/>
                  </a:lnTo>
                  <a:cubicBezTo>
                    <a:pt x="1853" y="473"/>
                    <a:pt x="1919" y="331"/>
                    <a:pt x="1919" y="331"/>
                  </a:cubicBezTo>
                  <a:lnTo>
                    <a:pt x="1995" y="426"/>
                  </a:lnTo>
                  <a:cubicBezTo>
                    <a:pt x="2222" y="256"/>
                    <a:pt x="2250" y="1"/>
                    <a:pt x="2250" y="0"/>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54"/>
            <p:cNvSpPr/>
            <p:nvPr/>
          </p:nvSpPr>
          <p:spPr>
            <a:xfrm>
              <a:off x="-389173" y="3243679"/>
              <a:ext cx="209824" cy="411436"/>
            </a:xfrm>
            <a:custGeom>
              <a:avLst/>
              <a:gdLst/>
              <a:ahLst/>
              <a:cxnLst/>
              <a:rect l="l" t="t" r="r" b="b"/>
              <a:pathLst>
                <a:path w="1022" h="2004" extrusionOk="0">
                  <a:moveTo>
                    <a:pt x="1022" y="0"/>
                  </a:moveTo>
                  <a:cubicBezTo>
                    <a:pt x="700" y="85"/>
                    <a:pt x="417" y="312"/>
                    <a:pt x="417" y="312"/>
                  </a:cubicBezTo>
                  <a:cubicBezTo>
                    <a:pt x="424" y="310"/>
                    <a:pt x="434" y="309"/>
                    <a:pt x="445" y="309"/>
                  </a:cubicBezTo>
                  <a:cubicBezTo>
                    <a:pt x="489" y="309"/>
                    <a:pt x="549" y="321"/>
                    <a:pt x="549" y="321"/>
                  </a:cubicBezTo>
                  <a:cubicBezTo>
                    <a:pt x="388" y="406"/>
                    <a:pt x="275" y="558"/>
                    <a:pt x="275" y="558"/>
                  </a:cubicBezTo>
                  <a:cubicBezTo>
                    <a:pt x="284" y="554"/>
                    <a:pt x="295" y="552"/>
                    <a:pt x="305" y="552"/>
                  </a:cubicBezTo>
                  <a:cubicBezTo>
                    <a:pt x="346" y="552"/>
                    <a:pt x="388" y="577"/>
                    <a:pt x="388" y="577"/>
                  </a:cubicBezTo>
                  <a:cubicBezTo>
                    <a:pt x="237" y="680"/>
                    <a:pt x="133" y="888"/>
                    <a:pt x="133" y="888"/>
                  </a:cubicBezTo>
                  <a:cubicBezTo>
                    <a:pt x="162" y="871"/>
                    <a:pt x="197" y="868"/>
                    <a:pt x="220" y="868"/>
                  </a:cubicBezTo>
                  <a:cubicBezTo>
                    <a:pt x="236" y="868"/>
                    <a:pt x="247" y="869"/>
                    <a:pt x="247" y="869"/>
                  </a:cubicBezTo>
                  <a:cubicBezTo>
                    <a:pt x="152" y="936"/>
                    <a:pt x="86" y="1068"/>
                    <a:pt x="86" y="1068"/>
                  </a:cubicBezTo>
                  <a:lnTo>
                    <a:pt x="162" y="1115"/>
                  </a:lnTo>
                  <a:lnTo>
                    <a:pt x="95" y="1144"/>
                  </a:lnTo>
                  <a:cubicBezTo>
                    <a:pt x="105" y="1181"/>
                    <a:pt x="143" y="1266"/>
                    <a:pt x="143" y="1266"/>
                  </a:cubicBezTo>
                  <a:lnTo>
                    <a:pt x="48" y="1285"/>
                  </a:lnTo>
                  <a:cubicBezTo>
                    <a:pt x="58" y="1342"/>
                    <a:pt x="124" y="1455"/>
                    <a:pt x="124" y="1455"/>
                  </a:cubicBezTo>
                  <a:lnTo>
                    <a:pt x="1" y="1474"/>
                  </a:lnTo>
                  <a:cubicBezTo>
                    <a:pt x="29" y="1569"/>
                    <a:pt x="124" y="1663"/>
                    <a:pt x="124" y="1663"/>
                  </a:cubicBezTo>
                  <a:lnTo>
                    <a:pt x="29" y="1692"/>
                  </a:lnTo>
                  <a:cubicBezTo>
                    <a:pt x="95" y="1900"/>
                    <a:pt x="294" y="2004"/>
                    <a:pt x="294" y="2004"/>
                  </a:cubicBezTo>
                  <a:lnTo>
                    <a:pt x="1022" y="0"/>
                  </a:ln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54"/>
            <p:cNvSpPr/>
            <p:nvPr/>
          </p:nvSpPr>
          <p:spPr>
            <a:xfrm>
              <a:off x="1145705" y="3062392"/>
              <a:ext cx="161166" cy="175333"/>
            </a:xfrm>
            <a:custGeom>
              <a:avLst/>
              <a:gdLst/>
              <a:ahLst/>
              <a:cxnLst/>
              <a:rect l="l" t="t" r="r" b="b"/>
              <a:pathLst>
                <a:path w="785" h="854" extrusionOk="0">
                  <a:moveTo>
                    <a:pt x="663" y="0"/>
                  </a:moveTo>
                  <a:cubicBezTo>
                    <a:pt x="555" y="0"/>
                    <a:pt x="268" y="158"/>
                    <a:pt x="171" y="231"/>
                  </a:cubicBezTo>
                  <a:cubicBezTo>
                    <a:pt x="29" y="335"/>
                    <a:pt x="0" y="439"/>
                    <a:pt x="48" y="618"/>
                  </a:cubicBezTo>
                  <a:cubicBezTo>
                    <a:pt x="86" y="759"/>
                    <a:pt x="210" y="853"/>
                    <a:pt x="341" y="853"/>
                  </a:cubicBezTo>
                  <a:cubicBezTo>
                    <a:pt x="440" y="853"/>
                    <a:pt x="542" y="800"/>
                    <a:pt x="615" y="675"/>
                  </a:cubicBezTo>
                  <a:cubicBezTo>
                    <a:pt x="756" y="439"/>
                    <a:pt x="785" y="108"/>
                    <a:pt x="700" y="14"/>
                  </a:cubicBezTo>
                  <a:cubicBezTo>
                    <a:pt x="693" y="4"/>
                    <a:pt x="680" y="0"/>
                    <a:pt x="663" y="0"/>
                  </a:cubicBezTo>
                  <a:close/>
                </a:path>
              </a:pathLst>
            </a:custGeom>
            <a:solidFill>
              <a:srgbClr val="FFDC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54"/>
            <p:cNvSpPr/>
            <p:nvPr/>
          </p:nvSpPr>
          <p:spPr>
            <a:xfrm>
              <a:off x="1145705" y="3094215"/>
              <a:ext cx="153365" cy="146179"/>
            </a:xfrm>
            <a:custGeom>
              <a:avLst/>
              <a:gdLst/>
              <a:ahLst/>
              <a:cxnLst/>
              <a:rect l="l" t="t" r="r" b="b"/>
              <a:pathLst>
                <a:path w="747" h="712" extrusionOk="0">
                  <a:moveTo>
                    <a:pt x="738" y="0"/>
                  </a:moveTo>
                  <a:lnTo>
                    <a:pt x="738" y="0"/>
                  </a:lnTo>
                  <a:cubicBezTo>
                    <a:pt x="665" y="121"/>
                    <a:pt x="565" y="173"/>
                    <a:pt x="469" y="173"/>
                  </a:cubicBezTo>
                  <a:cubicBezTo>
                    <a:pt x="376" y="173"/>
                    <a:pt x="287" y="126"/>
                    <a:pt x="227" y="48"/>
                  </a:cubicBezTo>
                  <a:cubicBezTo>
                    <a:pt x="208" y="57"/>
                    <a:pt x="189" y="76"/>
                    <a:pt x="171" y="85"/>
                  </a:cubicBezTo>
                  <a:cubicBezTo>
                    <a:pt x="19" y="189"/>
                    <a:pt x="0" y="293"/>
                    <a:pt x="38" y="473"/>
                  </a:cubicBezTo>
                  <a:cubicBezTo>
                    <a:pt x="71" y="614"/>
                    <a:pt x="194" y="712"/>
                    <a:pt x="327" y="712"/>
                  </a:cubicBezTo>
                  <a:cubicBezTo>
                    <a:pt x="425" y="712"/>
                    <a:pt x="529" y="658"/>
                    <a:pt x="605" y="530"/>
                  </a:cubicBezTo>
                  <a:cubicBezTo>
                    <a:pt x="709" y="369"/>
                    <a:pt x="747" y="142"/>
                    <a:pt x="738" y="0"/>
                  </a:cubicBezTo>
                  <a:close/>
                </a:path>
              </a:pathLst>
            </a:custGeom>
            <a:solidFill>
              <a:srgbClr val="FFC7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5" name="Google Shape;2535;p54"/>
            <p:cNvSpPr/>
            <p:nvPr/>
          </p:nvSpPr>
          <p:spPr>
            <a:xfrm>
              <a:off x="763423" y="3442417"/>
              <a:ext cx="234872" cy="226249"/>
            </a:xfrm>
            <a:custGeom>
              <a:avLst/>
              <a:gdLst/>
              <a:ahLst/>
              <a:cxnLst/>
              <a:rect l="l" t="t" r="r" b="b"/>
              <a:pathLst>
                <a:path w="1144" h="1102" extrusionOk="0">
                  <a:moveTo>
                    <a:pt x="383" y="1"/>
                  </a:moveTo>
                  <a:cubicBezTo>
                    <a:pt x="366" y="1"/>
                    <a:pt x="349" y="2"/>
                    <a:pt x="331" y="5"/>
                  </a:cubicBezTo>
                  <a:lnTo>
                    <a:pt x="10" y="355"/>
                  </a:lnTo>
                  <a:cubicBezTo>
                    <a:pt x="10" y="355"/>
                    <a:pt x="1" y="790"/>
                    <a:pt x="246" y="979"/>
                  </a:cubicBezTo>
                  <a:cubicBezTo>
                    <a:pt x="366" y="1070"/>
                    <a:pt x="447" y="1101"/>
                    <a:pt x="501" y="1101"/>
                  </a:cubicBezTo>
                  <a:cubicBezTo>
                    <a:pt x="571" y="1101"/>
                    <a:pt x="599" y="1050"/>
                    <a:pt x="615" y="1007"/>
                  </a:cubicBezTo>
                  <a:cubicBezTo>
                    <a:pt x="652" y="1048"/>
                    <a:pt x="697" y="1064"/>
                    <a:pt x="739" y="1064"/>
                  </a:cubicBezTo>
                  <a:cubicBezTo>
                    <a:pt x="823" y="1064"/>
                    <a:pt x="895" y="998"/>
                    <a:pt x="870" y="941"/>
                  </a:cubicBezTo>
                  <a:lnTo>
                    <a:pt x="870" y="941"/>
                  </a:lnTo>
                  <a:cubicBezTo>
                    <a:pt x="902" y="956"/>
                    <a:pt x="935" y="963"/>
                    <a:pt x="965" y="963"/>
                  </a:cubicBezTo>
                  <a:cubicBezTo>
                    <a:pt x="1068" y="963"/>
                    <a:pt x="1144" y="879"/>
                    <a:pt x="1078" y="733"/>
                  </a:cubicBezTo>
                  <a:cubicBezTo>
                    <a:pt x="1006" y="598"/>
                    <a:pt x="720" y="1"/>
                    <a:pt x="383"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4"/>
            <p:cNvSpPr/>
            <p:nvPr/>
          </p:nvSpPr>
          <p:spPr>
            <a:xfrm>
              <a:off x="1403776" y="3303629"/>
              <a:ext cx="223375" cy="247190"/>
            </a:xfrm>
            <a:custGeom>
              <a:avLst/>
              <a:gdLst/>
              <a:ahLst/>
              <a:cxnLst/>
              <a:rect l="l" t="t" r="r" b="b"/>
              <a:pathLst>
                <a:path w="1088" h="1204" extrusionOk="0">
                  <a:moveTo>
                    <a:pt x="747" y="1"/>
                  </a:moveTo>
                  <a:lnTo>
                    <a:pt x="284" y="29"/>
                  </a:lnTo>
                  <a:cubicBezTo>
                    <a:pt x="0" y="285"/>
                    <a:pt x="293" y="937"/>
                    <a:pt x="350" y="1088"/>
                  </a:cubicBezTo>
                  <a:cubicBezTo>
                    <a:pt x="387" y="1170"/>
                    <a:pt x="441" y="1204"/>
                    <a:pt x="494" y="1204"/>
                  </a:cubicBezTo>
                  <a:cubicBezTo>
                    <a:pt x="562" y="1204"/>
                    <a:pt x="627" y="1145"/>
                    <a:pt x="643" y="1059"/>
                  </a:cubicBezTo>
                  <a:cubicBezTo>
                    <a:pt x="658" y="1082"/>
                    <a:pt x="683" y="1093"/>
                    <a:pt x="710" y="1093"/>
                  </a:cubicBezTo>
                  <a:cubicBezTo>
                    <a:pt x="783" y="1093"/>
                    <a:pt x="877" y="1016"/>
                    <a:pt x="870" y="899"/>
                  </a:cubicBezTo>
                  <a:lnTo>
                    <a:pt x="870" y="899"/>
                  </a:lnTo>
                  <a:cubicBezTo>
                    <a:pt x="887" y="903"/>
                    <a:pt x="906" y="907"/>
                    <a:pt x="925" y="907"/>
                  </a:cubicBezTo>
                  <a:cubicBezTo>
                    <a:pt x="992" y="907"/>
                    <a:pt x="1063" y="857"/>
                    <a:pt x="1078" y="587"/>
                  </a:cubicBezTo>
                  <a:cubicBezTo>
                    <a:pt x="1087" y="266"/>
                    <a:pt x="747" y="1"/>
                    <a:pt x="747" y="1"/>
                  </a:cubicBezTo>
                  <a:close/>
                </a:path>
              </a:pathLst>
            </a:custGeom>
            <a:solidFill>
              <a:srgbClr val="FFBA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4"/>
            <p:cNvSpPr/>
            <p:nvPr/>
          </p:nvSpPr>
          <p:spPr>
            <a:xfrm>
              <a:off x="-276459" y="3909082"/>
              <a:ext cx="886928" cy="240826"/>
            </a:xfrm>
            <a:custGeom>
              <a:avLst/>
              <a:gdLst/>
              <a:ahLst/>
              <a:cxnLst/>
              <a:rect l="l" t="t" r="r" b="b"/>
              <a:pathLst>
                <a:path w="4320" h="1173" extrusionOk="0">
                  <a:moveTo>
                    <a:pt x="4319" y="1"/>
                  </a:moveTo>
                  <a:lnTo>
                    <a:pt x="0" y="1172"/>
                  </a:lnTo>
                  <a:lnTo>
                    <a:pt x="3355" y="511"/>
                  </a:lnTo>
                  <a:lnTo>
                    <a:pt x="4319" y="1"/>
                  </a:ln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54"/>
            <p:cNvSpPr/>
            <p:nvPr/>
          </p:nvSpPr>
          <p:spPr>
            <a:xfrm>
              <a:off x="892561" y="3121726"/>
              <a:ext cx="296053" cy="168147"/>
            </a:xfrm>
            <a:custGeom>
              <a:avLst/>
              <a:gdLst/>
              <a:ahLst/>
              <a:cxnLst/>
              <a:rect l="l" t="t" r="r" b="b"/>
              <a:pathLst>
                <a:path w="1442" h="819" extrusionOk="0">
                  <a:moveTo>
                    <a:pt x="863" y="1"/>
                  </a:moveTo>
                  <a:cubicBezTo>
                    <a:pt x="488" y="1"/>
                    <a:pt x="1" y="151"/>
                    <a:pt x="165" y="481"/>
                  </a:cubicBezTo>
                  <a:cubicBezTo>
                    <a:pt x="243" y="642"/>
                    <a:pt x="532" y="818"/>
                    <a:pt x="846" y="818"/>
                  </a:cubicBezTo>
                  <a:cubicBezTo>
                    <a:pt x="956" y="818"/>
                    <a:pt x="1069" y="797"/>
                    <a:pt x="1177" y="745"/>
                  </a:cubicBezTo>
                  <a:cubicBezTo>
                    <a:pt x="1441" y="613"/>
                    <a:pt x="1413" y="244"/>
                    <a:pt x="1224" y="84"/>
                  </a:cubicBezTo>
                  <a:cubicBezTo>
                    <a:pt x="1167" y="29"/>
                    <a:pt x="1025" y="1"/>
                    <a:pt x="863" y="1"/>
                  </a:cubicBezTo>
                  <a:close/>
                </a:path>
              </a:pathLst>
            </a:custGeom>
            <a:solidFill>
              <a:srgbClr val="FFDC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9" name="Google Shape;2539;p54"/>
            <p:cNvSpPr/>
            <p:nvPr/>
          </p:nvSpPr>
          <p:spPr>
            <a:xfrm>
              <a:off x="930338" y="3127064"/>
              <a:ext cx="254376" cy="164451"/>
            </a:xfrm>
            <a:custGeom>
              <a:avLst/>
              <a:gdLst/>
              <a:ahLst/>
              <a:cxnLst/>
              <a:rect l="l" t="t" r="r" b="b"/>
              <a:pathLst>
                <a:path w="1239" h="801" extrusionOk="0">
                  <a:moveTo>
                    <a:pt x="879" y="1"/>
                  </a:moveTo>
                  <a:lnTo>
                    <a:pt x="879" y="1"/>
                  </a:lnTo>
                  <a:cubicBezTo>
                    <a:pt x="898" y="218"/>
                    <a:pt x="662" y="445"/>
                    <a:pt x="341" y="521"/>
                  </a:cubicBezTo>
                  <a:cubicBezTo>
                    <a:pt x="284" y="530"/>
                    <a:pt x="225" y="535"/>
                    <a:pt x="167" y="535"/>
                  </a:cubicBezTo>
                  <a:cubicBezTo>
                    <a:pt x="109" y="535"/>
                    <a:pt x="52" y="530"/>
                    <a:pt x="0" y="521"/>
                  </a:cubicBezTo>
                  <a:lnTo>
                    <a:pt x="0" y="521"/>
                  </a:lnTo>
                  <a:cubicBezTo>
                    <a:pt x="109" y="663"/>
                    <a:pt x="373" y="801"/>
                    <a:pt x="653" y="801"/>
                  </a:cubicBezTo>
                  <a:cubicBezTo>
                    <a:pt x="764" y="801"/>
                    <a:pt x="876" y="779"/>
                    <a:pt x="983" y="729"/>
                  </a:cubicBezTo>
                  <a:cubicBezTo>
                    <a:pt x="1238" y="596"/>
                    <a:pt x="1220" y="237"/>
                    <a:pt x="1031" y="58"/>
                  </a:cubicBezTo>
                  <a:cubicBezTo>
                    <a:pt x="993" y="29"/>
                    <a:pt x="945" y="10"/>
                    <a:pt x="879" y="1"/>
                  </a:cubicBezTo>
                  <a:close/>
                </a:path>
              </a:pathLst>
            </a:custGeom>
            <a:solidFill>
              <a:srgbClr val="FFC7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4"/>
            <p:cNvSpPr/>
            <p:nvPr/>
          </p:nvSpPr>
          <p:spPr>
            <a:xfrm>
              <a:off x="1087398" y="3080664"/>
              <a:ext cx="163219" cy="89309"/>
            </a:xfrm>
            <a:custGeom>
              <a:avLst/>
              <a:gdLst/>
              <a:ahLst/>
              <a:cxnLst/>
              <a:rect l="l" t="t" r="r" b="b"/>
              <a:pathLst>
                <a:path w="795" h="435" extrusionOk="0">
                  <a:moveTo>
                    <a:pt x="596" y="0"/>
                  </a:moveTo>
                  <a:cubicBezTo>
                    <a:pt x="369" y="0"/>
                    <a:pt x="29" y="114"/>
                    <a:pt x="20" y="199"/>
                  </a:cubicBezTo>
                  <a:cubicBezTo>
                    <a:pt x="1" y="284"/>
                    <a:pt x="511" y="435"/>
                    <a:pt x="540" y="435"/>
                  </a:cubicBezTo>
                  <a:cubicBezTo>
                    <a:pt x="558" y="435"/>
                    <a:pt x="795" y="199"/>
                    <a:pt x="785" y="95"/>
                  </a:cubicBezTo>
                  <a:cubicBezTo>
                    <a:pt x="785" y="66"/>
                    <a:pt x="681" y="10"/>
                    <a:pt x="596" y="0"/>
                  </a:cubicBezTo>
                  <a:close/>
                </a:path>
              </a:pathLst>
            </a:custGeom>
            <a:solidFill>
              <a:srgbClr val="603A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4"/>
            <p:cNvSpPr/>
            <p:nvPr/>
          </p:nvSpPr>
          <p:spPr>
            <a:xfrm>
              <a:off x="1085550" y="3102016"/>
              <a:ext cx="157266" cy="67957"/>
            </a:xfrm>
            <a:custGeom>
              <a:avLst/>
              <a:gdLst/>
              <a:ahLst/>
              <a:cxnLst/>
              <a:rect l="l" t="t" r="r" b="b"/>
              <a:pathLst>
                <a:path w="766" h="331" extrusionOk="0">
                  <a:moveTo>
                    <a:pt x="133" y="0"/>
                  </a:moveTo>
                  <a:cubicBezTo>
                    <a:pt x="57" y="28"/>
                    <a:pt x="19" y="57"/>
                    <a:pt x="10" y="95"/>
                  </a:cubicBezTo>
                  <a:cubicBezTo>
                    <a:pt x="0" y="180"/>
                    <a:pt x="511" y="331"/>
                    <a:pt x="530" y="331"/>
                  </a:cubicBezTo>
                  <a:cubicBezTo>
                    <a:pt x="558" y="331"/>
                    <a:pt x="719" y="161"/>
                    <a:pt x="766" y="57"/>
                  </a:cubicBezTo>
                  <a:lnTo>
                    <a:pt x="766" y="57"/>
                  </a:lnTo>
                  <a:cubicBezTo>
                    <a:pt x="679" y="91"/>
                    <a:pt x="551" y="114"/>
                    <a:pt x="433" y="114"/>
                  </a:cubicBezTo>
                  <a:cubicBezTo>
                    <a:pt x="292" y="114"/>
                    <a:pt x="164" y="82"/>
                    <a:pt x="133" y="0"/>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4"/>
            <p:cNvSpPr/>
            <p:nvPr/>
          </p:nvSpPr>
          <p:spPr>
            <a:xfrm>
              <a:off x="1130102" y="3136303"/>
              <a:ext cx="50711" cy="24021"/>
            </a:xfrm>
            <a:custGeom>
              <a:avLst/>
              <a:gdLst/>
              <a:ahLst/>
              <a:cxnLst/>
              <a:rect l="l" t="t" r="r" b="b"/>
              <a:pathLst>
                <a:path w="247" h="117" extrusionOk="0">
                  <a:moveTo>
                    <a:pt x="117" y="1"/>
                  </a:moveTo>
                  <a:cubicBezTo>
                    <a:pt x="79" y="1"/>
                    <a:pt x="47" y="18"/>
                    <a:pt x="1" y="32"/>
                  </a:cubicBezTo>
                  <a:lnTo>
                    <a:pt x="218" y="117"/>
                  </a:lnTo>
                  <a:cubicBezTo>
                    <a:pt x="218" y="117"/>
                    <a:pt x="247" y="32"/>
                    <a:pt x="171" y="13"/>
                  </a:cubicBezTo>
                  <a:cubicBezTo>
                    <a:pt x="151" y="4"/>
                    <a:pt x="133" y="1"/>
                    <a:pt x="117" y="1"/>
                  </a:cubicBezTo>
                  <a:close/>
                </a:path>
              </a:pathLst>
            </a:custGeom>
            <a:solidFill>
              <a:srgbClr val="3D1F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4"/>
            <p:cNvSpPr/>
            <p:nvPr/>
          </p:nvSpPr>
          <p:spPr>
            <a:xfrm>
              <a:off x="854579" y="2645001"/>
              <a:ext cx="170200" cy="81918"/>
            </a:xfrm>
            <a:custGeom>
              <a:avLst/>
              <a:gdLst/>
              <a:ahLst/>
              <a:cxnLst/>
              <a:rect l="l" t="t" r="r" b="b"/>
              <a:pathLst>
                <a:path w="829" h="399" extrusionOk="0">
                  <a:moveTo>
                    <a:pt x="669" y="1"/>
                  </a:moveTo>
                  <a:cubicBezTo>
                    <a:pt x="458" y="1"/>
                    <a:pt x="52" y="189"/>
                    <a:pt x="1" y="374"/>
                  </a:cubicBezTo>
                  <a:cubicBezTo>
                    <a:pt x="1" y="374"/>
                    <a:pt x="111" y="398"/>
                    <a:pt x="251" y="398"/>
                  </a:cubicBezTo>
                  <a:cubicBezTo>
                    <a:pt x="437" y="398"/>
                    <a:pt x="674" y="355"/>
                    <a:pt x="776" y="156"/>
                  </a:cubicBezTo>
                  <a:cubicBezTo>
                    <a:pt x="828" y="45"/>
                    <a:pt x="772" y="1"/>
                    <a:pt x="669"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4"/>
            <p:cNvSpPr/>
            <p:nvPr/>
          </p:nvSpPr>
          <p:spPr>
            <a:xfrm>
              <a:off x="986592" y="2669843"/>
              <a:ext cx="206129" cy="87666"/>
            </a:xfrm>
            <a:custGeom>
              <a:avLst/>
              <a:gdLst/>
              <a:ahLst/>
              <a:cxnLst/>
              <a:rect l="l" t="t" r="r" b="b"/>
              <a:pathLst>
                <a:path w="1004" h="427" extrusionOk="0">
                  <a:moveTo>
                    <a:pt x="151" y="1"/>
                  </a:moveTo>
                  <a:cubicBezTo>
                    <a:pt x="90" y="1"/>
                    <a:pt x="38" y="11"/>
                    <a:pt x="0" y="35"/>
                  </a:cubicBezTo>
                  <a:cubicBezTo>
                    <a:pt x="0" y="35"/>
                    <a:pt x="273" y="426"/>
                    <a:pt x="584" y="426"/>
                  </a:cubicBezTo>
                  <a:cubicBezTo>
                    <a:pt x="626" y="426"/>
                    <a:pt x="667" y="419"/>
                    <a:pt x="709" y="404"/>
                  </a:cubicBezTo>
                  <a:cubicBezTo>
                    <a:pt x="1003" y="293"/>
                    <a:pt x="469" y="1"/>
                    <a:pt x="151"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4"/>
            <p:cNvSpPr/>
            <p:nvPr/>
          </p:nvSpPr>
          <p:spPr>
            <a:xfrm>
              <a:off x="786828" y="2665326"/>
              <a:ext cx="83560" cy="194221"/>
            </a:xfrm>
            <a:custGeom>
              <a:avLst/>
              <a:gdLst/>
              <a:ahLst/>
              <a:cxnLst/>
              <a:rect l="l" t="t" r="r" b="b"/>
              <a:pathLst>
                <a:path w="407" h="946" extrusionOk="0">
                  <a:moveTo>
                    <a:pt x="321" y="1"/>
                  </a:moveTo>
                  <a:lnTo>
                    <a:pt x="0" y="388"/>
                  </a:lnTo>
                  <a:cubicBezTo>
                    <a:pt x="284" y="606"/>
                    <a:pt x="161" y="946"/>
                    <a:pt x="161" y="946"/>
                  </a:cubicBezTo>
                  <a:cubicBezTo>
                    <a:pt x="406" y="596"/>
                    <a:pt x="406" y="379"/>
                    <a:pt x="321" y="1"/>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4"/>
            <p:cNvSpPr/>
            <p:nvPr/>
          </p:nvSpPr>
          <p:spPr>
            <a:xfrm>
              <a:off x="891535" y="2967334"/>
              <a:ext cx="31207" cy="23610"/>
            </a:xfrm>
            <a:custGeom>
              <a:avLst/>
              <a:gdLst/>
              <a:ahLst/>
              <a:cxnLst/>
              <a:rect l="l" t="t" r="r" b="b"/>
              <a:pathLst>
                <a:path w="152" h="115" extrusionOk="0">
                  <a:moveTo>
                    <a:pt x="83" y="1"/>
                  </a:moveTo>
                  <a:cubicBezTo>
                    <a:pt x="75" y="1"/>
                    <a:pt x="66" y="2"/>
                    <a:pt x="57" y="4"/>
                  </a:cubicBezTo>
                  <a:cubicBezTo>
                    <a:pt x="29" y="13"/>
                    <a:pt x="0" y="42"/>
                    <a:pt x="0" y="80"/>
                  </a:cubicBezTo>
                  <a:cubicBezTo>
                    <a:pt x="8" y="94"/>
                    <a:pt x="32" y="114"/>
                    <a:pt x="59" y="114"/>
                  </a:cubicBezTo>
                  <a:cubicBezTo>
                    <a:pt x="68" y="114"/>
                    <a:pt x="77" y="112"/>
                    <a:pt x="85" y="108"/>
                  </a:cubicBezTo>
                  <a:cubicBezTo>
                    <a:pt x="133" y="99"/>
                    <a:pt x="152" y="80"/>
                    <a:pt x="142" y="42"/>
                  </a:cubicBezTo>
                  <a:cubicBezTo>
                    <a:pt x="135" y="13"/>
                    <a:pt x="111" y="1"/>
                    <a:pt x="83" y="1"/>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4"/>
            <p:cNvSpPr/>
            <p:nvPr/>
          </p:nvSpPr>
          <p:spPr>
            <a:xfrm>
              <a:off x="1134003" y="2917034"/>
              <a:ext cx="29359" cy="23405"/>
            </a:xfrm>
            <a:custGeom>
              <a:avLst/>
              <a:gdLst/>
              <a:ahLst/>
              <a:cxnLst/>
              <a:rect l="l" t="t" r="r" b="b"/>
              <a:pathLst>
                <a:path w="143" h="114" extrusionOk="0">
                  <a:moveTo>
                    <a:pt x="77" y="1"/>
                  </a:moveTo>
                  <a:cubicBezTo>
                    <a:pt x="71" y="1"/>
                    <a:pt x="64" y="2"/>
                    <a:pt x="57" y="3"/>
                  </a:cubicBezTo>
                  <a:cubicBezTo>
                    <a:pt x="29" y="13"/>
                    <a:pt x="1" y="41"/>
                    <a:pt x="1" y="79"/>
                  </a:cubicBezTo>
                  <a:cubicBezTo>
                    <a:pt x="8" y="93"/>
                    <a:pt x="32" y="114"/>
                    <a:pt x="60" y="114"/>
                  </a:cubicBezTo>
                  <a:cubicBezTo>
                    <a:pt x="68" y="114"/>
                    <a:pt x="77" y="112"/>
                    <a:pt x="86" y="107"/>
                  </a:cubicBezTo>
                  <a:cubicBezTo>
                    <a:pt x="124" y="98"/>
                    <a:pt x="142" y="60"/>
                    <a:pt x="142" y="41"/>
                  </a:cubicBezTo>
                  <a:cubicBezTo>
                    <a:pt x="135" y="18"/>
                    <a:pt x="108" y="1"/>
                    <a:pt x="77" y="1"/>
                  </a:cubicBezTo>
                  <a:close/>
                </a:path>
              </a:pathLst>
            </a:custGeom>
            <a:solidFill>
              <a:srgbClr val="51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4"/>
            <p:cNvSpPr/>
            <p:nvPr/>
          </p:nvSpPr>
          <p:spPr>
            <a:xfrm>
              <a:off x="776973" y="2878846"/>
              <a:ext cx="29359" cy="132013"/>
            </a:xfrm>
            <a:custGeom>
              <a:avLst/>
              <a:gdLst/>
              <a:ahLst/>
              <a:cxnLst/>
              <a:rect l="l" t="t" r="r" b="b"/>
              <a:pathLst>
                <a:path w="143" h="643" extrusionOk="0">
                  <a:moveTo>
                    <a:pt x="114" y="0"/>
                  </a:moveTo>
                  <a:cubicBezTo>
                    <a:pt x="114" y="0"/>
                    <a:pt x="1" y="341"/>
                    <a:pt x="48" y="643"/>
                  </a:cubicBezTo>
                  <a:cubicBezTo>
                    <a:pt x="48" y="643"/>
                    <a:pt x="86" y="454"/>
                    <a:pt x="143" y="416"/>
                  </a:cubicBezTo>
                  <a:lnTo>
                    <a:pt x="114"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4"/>
            <p:cNvSpPr/>
            <p:nvPr/>
          </p:nvSpPr>
          <p:spPr>
            <a:xfrm>
              <a:off x="784775" y="2927299"/>
              <a:ext cx="29359" cy="132218"/>
            </a:xfrm>
            <a:custGeom>
              <a:avLst/>
              <a:gdLst/>
              <a:ahLst/>
              <a:cxnLst/>
              <a:rect l="l" t="t" r="r" b="b"/>
              <a:pathLst>
                <a:path w="143" h="644" extrusionOk="0">
                  <a:moveTo>
                    <a:pt x="105" y="1"/>
                  </a:moveTo>
                  <a:cubicBezTo>
                    <a:pt x="105" y="1"/>
                    <a:pt x="1" y="341"/>
                    <a:pt x="48" y="643"/>
                  </a:cubicBezTo>
                  <a:cubicBezTo>
                    <a:pt x="48" y="643"/>
                    <a:pt x="86" y="454"/>
                    <a:pt x="142" y="416"/>
                  </a:cubicBezTo>
                  <a:lnTo>
                    <a:pt x="105"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4"/>
            <p:cNvSpPr/>
            <p:nvPr/>
          </p:nvSpPr>
          <p:spPr>
            <a:xfrm>
              <a:off x="796477" y="2993203"/>
              <a:ext cx="31207" cy="130370"/>
            </a:xfrm>
            <a:custGeom>
              <a:avLst/>
              <a:gdLst/>
              <a:ahLst/>
              <a:cxnLst/>
              <a:rect l="l" t="t" r="r" b="b"/>
              <a:pathLst>
                <a:path w="152" h="635" extrusionOk="0">
                  <a:moveTo>
                    <a:pt x="76" y="1"/>
                  </a:moveTo>
                  <a:lnTo>
                    <a:pt x="76" y="1"/>
                  </a:lnTo>
                  <a:cubicBezTo>
                    <a:pt x="76" y="1"/>
                    <a:pt x="0" y="351"/>
                    <a:pt x="85" y="634"/>
                  </a:cubicBezTo>
                  <a:cubicBezTo>
                    <a:pt x="85" y="634"/>
                    <a:pt x="114" y="445"/>
                    <a:pt x="152" y="398"/>
                  </a:cubicBezTo>
                  <a:lnTo>
                    <a:pt x="76" y="1"/>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4"/>
            <p:cNvSpPr/>
            <p:nvPr/>
          </p:nvSpPr>
          <p:spPr>
            <a:xfrm>
              <a:off x="819677" y="3063213"/>
              <a:ext cx="33260" cy="128112"/>
            </a:xfrm>
            <a:custGeom>
              <a:avLst/>
              <a:gdLst/>
              <a:ahLst/>
              <a:cxnLst/>
              <a:rect l="l" t="t" r="r" b="b"/>
              <a:pathLst>
                <a:path w="162" h="624" extrusionOk="0">
                  <a:moveTo>
                    <a:pt x="20" y="0"/>
                  </a:moveTo>
                  <a:cubicBezTo>
                    <a:pt x="20" y="0"/>
                    <a:pt x="1" y="369"/>
                    <a:pt x="114" y="624"/>
                  </a:cubicBezTo>
                  <a:cubicBezTo>
                    <a:pt x="114" y="624"/>
                    <a:pt x="114" y="435"/>
                    <a:pt x="161" y="388"/>
                  </a:cubicBezTo>
                  <a:lnTo>
                    <a:pt x="20"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4"/>
            <p:cNvSpPr/>
            <p:nvPr/>
          </p:nvSpPr>
          <p:spPr>
            <a:xfrm>
              <a:off x="841029" y="3107765"/>
              <a:ext cx="41061" cy="116615"/>
            </a:xfrm>
            <a:custGeom>
              <a:avLst/>
              <a:gdLst/>
              <a:ahLst/>
              <a:cxnLst/>
              <a:rect l="l" t="t" r="r" b="b"/>
              <a:pathLst>
                <a:path w="200" h="568" extrusionOk="0">
                  <a:moveTo>
                    <a:pt x="20" y="0"/>
                  </a:moveTo>
                  <a:cubicBezTo>
                    <a:pt x="20" y="1"/>
                    <a:pt x="1" y="388"/>
                    <a:pt x="152" y="568"/>
                  </a:cubicBezTo>
                  <a:cubicBezTo>
                    <a:pt x="152" y="568"/>
                    <a:pt x="152" y="445"/>
                    <a:pt x="199" y="407"/>
                  </a:cubicBezTo>
                  <a:lnTo>
                    <a:pt x="20" y="0"/>
                  </a:lnTo>
                  <a:close/>
                </a:path>
              </a:pathLst>
            </a:custGeom>
            <a:solidFill>
              <a:srgbClr val="FFA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4"/>
            <p:cNvSpPr/>
            <p:nvPr/>
          </p:nvSpPr>
          <p:spPr>
            <a:xfrm>
              <a:off x="843082" y="2884184"/>
              <a:ext cx="126264" cy="82123"/>
            </a:xfrm>
            <a:custGeom>
              <a:avLst/>
              <a:gdLst/>
              <a:ahLst/>
              <a:cxnLst/>
              <a:rect l="l" t="t" r="r" b="b"/>
              <a:pathLst>
                <a:path w="615" h="400" extrusionOk="0">
                  <a:moveTo>
                    <a:pt x="502" y="0"/>
                  </a:moveTo>
                  <a:cubicBezTo>
                    <a:pt x="385" y="0"/>
                    <a:pt x="55" y="215"/>
                    <a:pt x="28" y="296"/>
                  </a:cubicBezTo>
                  <a:cubicBezTo>
                    <a:pt x="0" y="390"/>
                    <a:pt x="85" y="400"/>
                    <a:pt x="85" y="400"/>
                  </a:cubicBezTo>
                  <a:cubicBezTo>
                    <a:pt x="85" y="400"/>
                    <a:pt x="321" y="239"/>
                    <a:pt x="577" y="201"/>
                  </a:cubicBezTo>
                  <a:cubicBezTo>
                    <a:pt x="577" y="201"/>
                    <a:pt x="614" y="22"/>
                    <a:pt x="520" y="3"/>
                  </a:cubicBezTo>
                  <a:cubicBezTo>
                    <a:pt x="515" y="1"/>
                    <a:pt x="508" y="0"/>
                    <a:pt x="502" y="0"/>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4"/>
            <p:cNvSpPr/>
            <p:nvPr/>
          </p:nvSpPr>
          <p:spPr>
            <a:xfrm>
              <a:off x="1073847" y="2845381"/>
              <a:ext cx="126469" cy="49068"/>
            </a:xfrm>
            <a:custGeom>
              <a:avLst/>
              <a:gdLst/>
              <a:ahLst/>
              <a:cxnLst/>
              <a:rect l="l" t="t" r="r" b="b"/>
              <a:pathLst>
                <a:path w="616" h="239" extrusionOk="0">
                  <a:moveTo>
                    <a:pt x="176" y="0"/>
                  </a:moveTo>
                  <a:cubicBezTo>
                    <a:pt x="127" y="0"/>
                    <a:pt x="87" y="7"/>
                    <a:pt x="67" y="22"/>
                  </a:cubicBezTo>
                  <a:cubicBezTo>
                    <a:pt x="1" y="78"/>
                    <a:pt x="76" y="239"/>
                    <a:pt x="76" y="239"/>
                  </a:cubicBezTo>
                  <a:cubicBezTo>
                    <a:pt x="149" y="217"/>
                    <a:pt x="224" y="210"/>
                    <a:pt x="293" y="210"/>
                  </a:cubicBezTo>
                  <a:cubicBezTo>
                    <a:pt x="430" y="210"/>
                    <a:pt x="539" y="239"/>
                    <a:pt x="539" y="239"/>
                  </a:cubicBezTo>
                  <a:cubicBezTo>
                    <a:pt x="539" y="239"/>
                    <a:pt x="615" y="192"/>
                    <a:pt x="549" y="107"/>
                  </a:cubicBezTo>
                  <a:cubicBezTo>
                    <a:pt x="521" y="51"/>
                    <a:pt x="313" y="0"/>
                    <a:pt x="176" y="0"/>
                  </a:cubicBezTo>
                  <a:close/>
                </a:path>
              </a:pathLst>
            </a:custGeom>
            <a:solidFill>
              <a:srgbClr val="EA6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4"/>
            <p:cNvSpPr/>
            <p:nvPr/>
          </p:nvSpPr>
          <p:spPr>
            <a:xfrm>
              <a:off x="-1522264" y="4430975"/>
              <a:ext cx="512448" cy="494996"/>
            </a:xfrm>
            <a:custGeom>
              <a:avLst/>
              <a:gdLst/>
              <a:ahLst/>
              <a:cxnLst/>
              <a:rect l="l" t="t" r="r" b="b"/>
              <a:pathLst>
                <a:path w="2496" h="2411" extrusionOk="0">
                  <a:moveTo>
                    <a:pt x="1" y="1"/>
                  </a:moveTo>
                  <a:cubicBezTo>
                    <a:pt x="1" y="1"/>
                    <a:pt x="521" y="1522"/>
                    <a:pt x="417" y="2411"/>
                  </a:cubicBezTo>
                  <a:lnTo>
                    <a:pt x="2496" y="2411"/>
                  </a:lnTo>
                  <a:cubicBezTo>
                    <a:pt x="2496" y="2411"/>
                    <a:pt x="2137" y="1919"/>
                    <a:pt x="2023" y="1352"/>
                  </a:cubicBezTo>
                  <a:lnTo>
                    <a:pt x="2023" y="1352"/>
                  </a:lnTo>
                  <a:cubicBezTo>
                    <a:pt x="2023" y="1352"/>
                    <a:pt x="2004" y="1863"/>
                    <a:pt x="2070" y="2070"/>
                  </a:cubicBezTo>
                  <a:cubicBezTo>
                    <a:pt x="2070" y="2070"/>
                    <a:pt x="1721" y="1088"/>
                    <a:pt x="1825" y="539"/>
                  </a:cubicBezTo>
                  <a:lnTo>
                    <a:pt x="1825" y="539"/>
                  </a:lnTo>
                  <a:cubicBezTo>
                    <a:pt x="1825" y="540"/>
                    <a:pt x="1560" y="984"/>
                    <a:pt x="1626" y="1551"/>
                  </a:cubicBezTo>
                  <a:cubicBezTo>
                    <a:pt x="1626" y="1551"/>
                    <a:pt x="1248" y="738"/>
                    <a:pt x="1248" y="95"/>
                  </a:cubicBezTo>
                  <a:cubicBezTo>
                    <a:pt x="1248" y="95"/>
                    <a:pt x="1059" y="1012"/>
                    <a:pt x="1182" y="1702"/>
                  </a:cubicBezTo>
                  <a:cubicBezTo>
                    <a:pt x="1182" y="1702"/>
                    <a:pt x="842" y="984"/>
                    <a:pt x="842" y="511"/>
                  </a:cubicBezTo>
                  <a:cubicBezTo>
                    <a:pt x="842" y="511"/>
                    <a:pt x="653" y="1144"/>
                    <a:pt x="747" y="1503"/>
                  </a:cubicBezTo>
                  <a:cubicBezTo>
                    <a:pt x="747" y="1503"/>
                    <a:pt x="284" y="360"/>
                    <a:pt x="1"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4"/>
            <p:cNvSpPr/>
            <p:nvPr/>
          </p:nvSpPr>
          <p:spPr>
            <a:xfrm>
              <a:off x="-926462" y="4632793"/>
              <a:ext cx="423139" cy="293179"/>
            </a:xfrm>
            <a:custGeom>
              <a:avLst/>
              <a:gdLst/>
              <a:ahLst/>
              <a:cxnLst/>
              <a:rect l="l" t="t" r="r" b="b"/>
              <a:pathLst>
                <a:path w="2061" h="1428" extrusionOk="0">
                  <a:moveTo>
                    <a:pt x="123" y="1"/>
                  </a:moveTo>
                  <a:cubicBezTo>
                    <a:pt x="123" y="1"/>
                    <a:pt x="303" y="898"/>
                    <a:pt x="0" y="1428"/>
                  </a:cubicBezTo>
                  <a:lnTo>
                    <a:pt x="2060" y="1428"/>
                  </a:lnTo>
                  <a:cubicBezTo>
                    <a:pt x="2060" y="1428"/>
                    <a:pt x="1824" y="1135"/>
                    <a:pt x="1834" y="804"/>
                  </a:cubicBezTo>
                  <a:lnTo>
                    <a:pt x="1834" y="804"/>
                  </a:lnTo>
                  <a:cubicBezTo>
                    <a:pt x="1833" y="804"/>
                    <a:pt x="1694" y="1101"/>
                    <a:pt x="1719" y="1226"/>
                  </a:cubicBezTo>
                  <a:lnTo>
                    <a:pt x="1719" y="1226"/>
                  </a:lnTo>
                  <a:cubicBezTo>
                    <a:pt x="1709" y="1176"/>
                    <a:pt x="1598" y="620"/>
                    <a:pt x="1815" y="322"/>
                  </a:cubicBezTo>
                  <a:lnTo>
                    <a:pt x="1815" y="322"/>
                  </a:lnTo>
                  <a:cubicBezTo>
                    <a:pt x="1815" y="322"/>
                    <a:pt x="1456" y="577"/>
                    <a:pt x="1389" y="908"/>
                  </a:cubicBezTo>
                  <a:cubicBezTo>
                    <a:pt x="1389" y="908"/>
                    <a:pt x="1200" y="426"/>
                    <a:pt x="1342" y="48"/>
                  </a:cubicBezTo>
                  <a:lnTo>
                    <a:pt x="1342" y="48"/>
                  </a:lnTo>
                  <a:cubicBezTo>
                    <a:pt x="1342" y="48"/>
                    <a:pt x="955" y="587"/>
                    <a:pt x="917" y="1002"/>
                  </a:cubicBezTo>
                  <a:cubicBezTo>
                    <a:pt x="917" y="1002"/>
                    <a:pt x="737" y="577"/>
                    <a:pt x="851" y="294"/>
                  </a:cubicBezTo>
                  <a:lnTo>
                    <a:pt x="851" y="294"/>
                  </a:lnTo>
                  <a:cubicBezTo>
                    <a:pt x="851" y="294"/>
                    <a:pt x="520" y="672"/>
                    <a:pt x="529" y="880"/>
                  </a:cubicBezTo>
                  <a:cubicBezTo>
                    <a:pt x="529" y="880"/>
                    <a:pt x="340" y="209"/>
                    <a:pt x="123"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4"/>
            <p:cNvSpPr/>
            <p:nvPr/>
          </p:nvSpPr>
          <p:spPr>
            <a:xfrm>
              <a:off x="161872" y="4758852"/>
              <a:ext cx="561105" cy="95468"/>
            </a:xfrm>
            <a:custGeom>
              <a:avLst/>
              <a:gdLst/>
              <a:ahLst/>
              <a:cxnLst/>
              <a:rect l="l" t="t" r="r" b="b"/>
              <a:pathLst>
                <a:path w="2733" h="465" extrusionOk="0">
                  <a:moveTo>
                    <a:pt x="2732" y="1"/>
                  </a:moveTo>
                  <a:lnTo>
                    <a:pt x="2193" y="67"/>
                  </a:lnTo>
                  <a:lnTo>
                    <a:pt x="1749" y="284"/>
                  </a:lnTo>
                  <a:lnTo>
                    <a:pt x="1" y="464"/>
                  </a:lnTo>
                  <a:lnTo>
                    <a:pt x="2184" y="388"/>
                  </a:lnTo>
                  <a:lnTo>
                    <a:pt x="2732" y="1"/>
                  </a:lnTo>
                  <a:close/>
                </a:path>
              </a:pathLst>
            </a:custGeom>
            <a:solidFill>
              <a:srgbClr val="7F64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4"/>
            <p:cNvSpPr/>
            <p:nvPr/>
          </p:nvSpPr>
          <p:spPr>
            <a:xfrm>
              <a:off x="-92298" y="4442678"/>
              <a:ext cx="372838" cy="225222"/>
            </a:xfrm>
            <a:custGeom>
              <a:avLst/>
              <a:gdLst/>
              <a:ahLst/>
              <a:cxnLst/>
              <a:rect l="l" t="t" r="r" b="b"/>
              <a:pathLst>
                <a:path w="1816" h="1097" extrusionOk="0">
                  <a:moveTo>
                    <a:pt x="1" y="0"/>
                  </a:moveTo>
                  <a:lnTo>
                    <a:pt x="1711" y="1097"/>
                  </a:lnTo>
                  <a:lnTo>
                    <a:pt x="1815" y="653"/>
                  </a:lnTo>
                  <a:lnTo>
                    <a:pt x="1201" y="76"/>
                  </a:lnTo>
                  <a:lnTo>
                    <a:pt x="1" y="0"/>
                  </a:lnTo>
                  <a:close/>
                </a:path>
              </a:pathLst>
            </a:custGeom>
            <a:solidFill>
              <a:srgbClr val="B59B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4"/>
            <p:cNvSpPr/>
            <p:nvPr/>
          </p:nvSpPr>
          <p:spPr>
            <a:xfrm>
              <a:off x="-441526" y="4176804"/>
              <a:ext cx="35108" cy="764770"/>
            </a:xfrm>
            <a:custGeom>
              <a:avLst/>
              <a:gdLst/>
              <a:ahLst/>
              <a:cxnLst/>
              <a:rect l="l" t="t" r="r" b="b"/>
              <a:pathLst>
                <a:path w="171" h="3725" extrusionOk="0">
                  <a:moveTo>
                    <a:pt x="1" y="1"/>
                  </a:moveTo>
                  <a:lnTo>
                    <a:pt x="1" y="3724"/>
                  </a:lnTo>
                  <a:lnTo>
                    <a:pt x="171" y="3724"/>
                  </a:lnTo>
                  <a:lnTo>
                    <a:pt x="171" y="1"/>
                  </a:ln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4"/>
            <p:cNvSpPr/>
            <p:nvPr/>
          </p:nvSpPr>
          <p:spPr>
            <a:xfrm>
              <a:off x="-441526" y="4176804"/>
              <a:ext cx="35108" cy="386389"/>
            </a:xfrm>
            <a:custGeom>
              <a:avLst/>
              <a:gdLst/>
              <a:ahLst/>
              <a:cxnLst/>
              <a:rect l="l" t="t" r="r" b="b"/>
              <a:pathLst>
                <a:path w="171" h="1882" extrusionOk="0">
                  <a:moveTo>
                    <a:pt x="1" y="1"/>
                  </a:moveTo>
                  <a:lnTo>
                    <a:pt x="1" y="1881"/>
                  </a:lnTo>
                  <a:lnTo>
                    <a:pt x="171" y="1853"/>
                  </a:lnTo>
                  <a:lnTo>
                    <a:pt x="171" y="1"/>
                  </a:lnTo>
                  <a:close/>
                </a:path>
              </a:pathLst>
            </a:custGeom>
            <a:solidFill>
              <a:srgbClr val="704A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4"/>
            <p:cNvSpPr/>
            <p:nvPr/>
          </p:nvSpPr>
          <p:spPr>
            <a:xfrm>
              <a:off x="-765501" y="4083799"/>
              <a:ext cx="681210" cy="329929"/>
            </a:xfrm>
            <a:custGeom>
              <a:avLst/>
              <a:gdLst/>
              <a:ahLst/>
              <a:cxnLst/>
              <a:rect l="l" t="t" r="r" b="b"/>
              <a:pathLst>
                <a:path w="3318" h="1607" extrusionOk="0">
                  <a:moveTo>
                    <a:pt x="1" y="0"/>
                  </a:moveTo>
                  <a:lnTo>
                    <a:pt x="1" y="1607"/>
                  </a:lnTo>
                  <a:lnTo>
                    <a:pt x="3318" y="1607"/>
                  </a:lnTo>
                  <a:lnTo>
                    <a:pt x="3318" y="0"/>
                  </a:lnTo>
                  <a:close/>
                </a:path>
              </a:pathLst>
            </a:custGeom>
            <a:solidFill>
              <a:srgbClr val="FFD0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4"/>
            <p:cNvSpPr/>
            <p:nvPr/>
          </p:nvSpPr>
          <p:spPr>
            <a:xfrm>
              <a:off x="-765501" y="4182758"/>
              <a:ext cx="683263" cy="234872"/>
            </a:xfrm>
            <a:custGeom>
              <a:avLst/>
              <a:gdLst/>
              <a:ahLst/>
              <a:cxnLst/>
              <a:rect l="l" t="t" r="r" b="b"/>
              <a:pathLst>
                <a:path w="3328" h="1144" extrusionOk="0">
                  <a:moveTo>
                    <a:pt x="3327" y="0"/>
                  </a:moveTo>
                  <a:lnTo>
                    <a:pt x="1" y="870"/>
                  </a:lnTo>
                  <a:lnTo>
                    <a:pt x="1" y="1144"/>
                  </a:lnTo>
                  <a:lnTo>
                    <a:pt x="3327" y="1144"/>
                  </a:lnTo>
                  <a:lnTo>
                    <a:pt x="3327" y="0"/>
                  </a:lnTo>
                  <a:close/>
                </a:path>
              </a:pathLst>
            </a:custGeom>
            <a:solidFill>
              <a:srgbClr val="F9B3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4"/>
            <p:cNvSpPr/>
            <p:nvPr/>
          </p:nvSpPr>
          <p:spPr>
            <a:xfrm>
              <a:off x="-718897" y="4116649"/>
              <a:ext cx="591902" cy="271827"/>
            </a:xfrm>
            <a:custGeom>
              <a:avLst/>
              <a:gdLst/>
              <a:ahLst/>
              <a:cxnLst/>
              <a:rect l="l" t="t" r="r" b="b"/>
              <a:pathLst>
                <a:path w="2883" h="1324" extrusionOk="0">
                  <a:moveTo>
                    <a:pt x="0" y="1"/>
                  </a:moveTo>
                  <a:lnTo>
                    <a:pt x="0" y="1324"/>
                  </a:lnTo>
                  <a:lnTo>
                    <a:pt x="2883" y="1324"/>
                  </a:lnTo>
                  <a:lnTo>
                    <a:pt x="2883" y="1"/>
                  </a:ln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4"/>
            <p:cNvSpPr/>
            <p:nvPr/>
          </p:nvSpPr>
          <p:spPr>
            <a:xfrm>
              <a:off x="-718897" y="4116649"/>
              <a:ext cx="591902" cy="267926"/>
            </a:xfrm>
            <a:custGeom>
              <a:avLst/>
              <a:gdLst/>
              <a:ahLst/>
              <a:cxnLst/>
              <a:rect l="l" t="t" r="r" b="b"/>
              <a:pathLst>
                <a:path w="2883" h="1305" extrusionOk="0">
                  <a:moveTo>
                    <a:pt x="0" y="1"/>
                  </a:moveTo>
                  <a:lnTo>
                    <a:pt x="0" y="1305"/>
                  </a:lnTo>
                  <a:lnTo>
                    <a:pt x="57" y="1305"/>
                  </a:lnTo>
                  <a:lnTo>
                    <a:pt x="57" y="57"/>
                  </a:lnTo>
                  <a:lnTo>
                    <a:pt x="2817" y="57"/>
                  </a:lnTo>
                  <a:lnTo>
                    <a:pt x="2817" y="1305"/>
                  </a:lnTo>
                  <a:lnTo>
                    <a:pt x="2883" y="1305"/>
                  </a:lnTo>
                  <a:lnTo>
                    <a:pt x="2883" y="1"/>
                  </a:lnTo>
                  <a:close/>
                </a:path>
              </a:pathLst>
            </a:custGeom>
            <a:solidFill>
              <a:srgbClr val="754E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4"/>
            <p:cNvSpPr/>
            <p:nvPr/>
          </p:nvSpPr>
          <p:spPr>
            <a:xfrm>
              <a:off x="-592838" y="4188506"/>
              <a:ext cx="103064" cy="137967"/>
            </a:xfrm>
            <a:custGeom>
              <a:avLst/>
              <a:gdLst/>
              <a:ahLst/>
              <a:cxnLst/>
              <a:rect l="l" t="t" r="r" b="b"/>
              <a:pathLst>
                <a:path w="502" h="672" extrusionOk="0">
                  <a:moveTo>
                    <a:pt x="48" y="0"/>
                  </a:moveTo>
                  <a:cubicBezTo>
                    <a:pt x="38" y="0"/>
                    <a:pt x="29" y="0"/>
                    <a:pt x="29" y="10"/>
                  </a:cubicBezTo>
                  <a:lnTo>
                    <a:pt x="29" y="67"/>
                  </a:lnTo>
                  <a:lnTo>
                    <a:pt x="29" y="180"/>
                  </a:lnTo>
                  <a:cubicBezTo>
                    <a:pt x="29" y="206"/>
                    <a:pt x="14" y="376"/>
                    <a:pt x="11" y="376"/>
                  </a:cubicBezTo>
                  <a:cubicBezTo>
                    <a:pt x="10" y="376"/>
                    <a:pt x="10" y="374"/>
                    <a:pt x="10" y="369"/>
                  </a:cubicBezTo>
                  <a:lnTo>
                    <a:pt x="10" y="482"/>
                  </a:lnTo>
                  <a:lnTo>
                    <a:pt x="10" y="653"/>
                  </a:lnTo>
                  <a:cubicBezTo>
                    <a:pt x="10" y="662"/>
                    <a:pt x="1" y="671"/>
                    <a:pt x="29" y="671"/>
                  </a:cubicBezTo>
                  <a:lnTo>
                    <a:pt x="473" y="671"/>
                  </a:lnTo>
                  <a:cubicBezTo>
                    <a:pt x="502" y="671"/>
                    <a:pt x="502" y="671"/>
                    <a:pt x="502" y="662"/>
                  </a:cubicBezTo>
                  <a:cubicBezTo>
                    <a:pt x="502" y="653"/>
                    <a:pt x="483" y="567"/>
                    <a:pt x="483" y="530"/>
                  </a:cubicBezTo>
                  <a:lnTo>
                    <a:pt x="483" y="482"/>
                  </a:lnTo>
                  <a:lnTo>
                    <a:pt x="483" y="473"/>
                  </a:lnTo>
                  <a:lnTo>
                    <a:pt x="86" y="473"/>
                  </a:lnTo>
                  <a:lnTo>
                    <a:pt x="86" y="464"/>
                  </a:lnTo>
                  <a:lnTo>
                    <a:pt x="86" y="435"/>
                  </a:lnTo>
                  <a:lnTo>
                    <a:pt x="86" y="360"/>
                  </a:lnTo>
                  <a:lnTo>
                    <a:pt x="86" y="208"/>
                  </a:lnTo>
                  <a:cubicBezTo>
                    <a:pt x="86" y="189"/>
                    <a:pt x="95" y="19"/>
                    <a:pt x="95" y="10"/>
                  </a:cubicBezTo>
                  <a:lnTo>
                    <a:pt x="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4"/>
            <p:cNvSpPr/>
            <p:nvPr/>
          </p:nvSpPr>
          <p:spPr>
            <a:xfrm>
              <a:off x="-482177" y="4188506"/>
              <a:ext cx="29359" cy="137967"/>
            </a:xfrm>
            <a:custGeom>
              <a:avLst/>
              <a:gdLst/>
              <a:ahLst/>
              <a:cxnLst/>
              <a:rect l="l" t="t" r="r" b="b"/>
              <a:pathLst>
                <a:path w="143" h="672" extrusionOk="0">
                  <a:moveTo>
                    <a:pt x="38" y="0"/>
                  </a:moveTo>
                  <a:cubicBezTo>
                    <a:pt x="29" y="0"/>
                    <a:pt x="19" y="0"/>
                    <a:pt x="19" y="38"/>
                  </a:cubicBezTo>
                  <a:lnTo>
                    <a:pt x="19" y="86"/>
                  </a:lnTo>
                  <a:lnTo>
                    <a:pt x="19" y="123"/>
                  </a:lnTo>
                  <a:lnTo>
                    <a:pt x="19" y="171"/>
                  </a:lnTo>
                  <a:lnTo>
                    <a:pt x="19" y="341"/>
                  </a:lnTo>
                  <a:cubicBezTo>
                    <a:pt x="19" y="369"/>
                    <a:pt x="0" y="530"/>
                    <a:pt x="0" y="567"/>
                  </a:cubicBezTo>
                  <a:lnTo>
                    <a:pt x="0" y="653"/>
                  </a:lnTo>
                  <a:cubicBezTo>
                    <a:pt x="0" y="662"/>
                    <a:pt x="0" y="671"/>
                    <a:pt x="29" y="671"/>
                  </a:cubicBezTo>
                  <a:lnTo>
                    <a:pt x="114" y="671"/>
                  </a:lnTo>
                  <a:cubicBezTo>
                    <a:pt x="123" y="671"/>
                    <a:pt x="133" y="671"/>
                    <a:pt x="133" y="653"/>
                  </a:cubicBezTo>
                  <a:lnTo>
                    <a:pt x="133" y="567"/>
                  </a:lnTo>
                  <a:lnTo>
                    <a:pt x="133" y="549"/>
                  </a:lnTo>
                  <a:lnTo>
                    <a:pt x="133" y="520"/>
                  </a:lnTo>
                  <a:lnTo>
                    <a:pt x="133" y="416"/>
                  </a:lnTo>
                  <a:lnTo>
                    <a:pt x="133" y="275"/>
                  </a:lnTo>
                  <a:lnTo>
                    <a:pt x="133" y="199"/>
                  </a:lnTo>
                  <a:cubicBezTo>
                    <a:pt x="133" y="104"/>
                    <a:pt x="142" y="57"/>
                    <a:pt x="142" y="38"/>
                  </a:cubicBezTo>
                  <a:lnTo>
                    <a:pt x="142" y="10"/>
                  </a:lnTo>
                  <a:cubicBezTo>
                    <a:pt x="142" y="10"/>
                    <a:pt x="133" y="0"/>
                    <a:pt x="1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4"/>
            <p:cNvSpPr/>
            <p:nvPr/>
          </p:nvSpPr>
          <p:spPr>
            <a:xfrm>
              <a:off x="-435572" y="4186659"/>
              <a:ext cx="91362" cy="143715"/>
            </a:xfrm>
            <a:custGeom>
              <a:avLst/>
              <a:gdLst/>
              <a:ahLst/>
              <a:cxnLst/>
              <a:rect l="l" t="t" r="r" b="b"/>
              <a:pathLst>
                <a:path w="445" h="700" extrusionOk="0">
                  <a:moveTo>
                    <a:pt x="227" y="274"/>
                  </a:moveTo>
                  <a:cubicBezTo>
                    <a:pt x="265" y="274"/>
                    <a:pt x="274" y="312"/>
                    <a:pt x="274" y="369"/>
                  </a:cubicBezTo>
                  <a:cubicBezTo>
                    <a:pt x="274" y="416"/>
                    <a:pt x="265" y="454"/>
                    <a:pt x="217" y="463"/>
                  </a:cubicBezTo>
                  <a:cubicBezTo>
                    <a:pt x="180" y="463"/>
                    <a:pt x="180" y="416"/>
                    <a:pt x="180" y="378"/>
                  </a:cubicBezTo>
                  <a:cubicBezTo>
                    <a:pt x="180" y="331"/>
                    <a:pt x="189" y="274"/>
                    <a:pt x="227" y="274"/>
                  </a:cubicBezTo>
                  <a:close/>
                  <a:moveTo>
                    <a:pt x="227" y="0"/>
                  </a:moveTo>
                  <a:cubicBezTo>
                    <a:pt x="132" y="0"/>
                    <a:pt x="0" y="66"/>
                    <a:pt x="0" y="340"/>
                  </a:cubicBezTo>
                  <a:cubicBezTo>
                    <a:pt x="0" y="435"/>
                    <a:pt x="19" y="699"/>
                    <a:pt x="227" y="699"/>
                  </a:cubicBezTo>
                  <a:cubicBezTo>
                    <a:pt x="378" y="699"/>
                    <a:pt x="444" y="491"/>
                    <a:pt x="444" y="350"/>
                  </a:cubicBezTo>
                  <a:cubicBezTo>
                    <a:pt x="444" y="208"/>
                    <a:pt x="425" y="0"/>
                    <a:pt x="22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4"/>
            <p:cNvSpPr/>
            <p:nvPr/>
          </p:nvSpPr>
          <p:spPr>
            <a:xfrm>
              <a:off x="-325117" y="4182758"/>
              <a:ext cx="106965" cy="143715"/>
            </a:xfrm>
            <a:custGeom>
              <a:avLst/>
              <a:gdLst/>
              <a:ahLst/>
              <a:cxnLst/>
              <a:rect l="l" t="t" r="r" b="b"/>
              <a:pathLst>
                <a:path w="521" h="700" extrusionOk="0">
                  <a:moveTo>
                    <a:pt x="39" y="0"/>
                  </a:moveTo>
                  <a:cubicBezTo>
                    <a:pt x="29" y="0"/>
                    <a:pt x="20" y="0"/>
                    <a:pt x="20" y="28"/>
                  </a:cubicBezTo>
                  <a:lnTo>
                    <a:pt x="20" y="132"/>
                  </a:lnTo>
                  <a:cubicBezTo>
                    <a:pt x="20" y="170"/>
                    <a:pt x="10" y="331"/>
                    <a:pt x="10" y="378"/>
                  </a:cubicBezTo>
                  <a:cubicBezTo>
                    <a:pt x="1" y="425"/>
                    <a:pt x="1" y="539"/>
                    <a:pt x="1" y="595"/>
                  </a:cubicBezTo>
                  <a:lnTo>
                    <a:pt x="1" y="633"/>
                  </a:lnTo>
                  <a:lnTo>
                    <a:pt x="1" y="681"/>
                  </a:lnTo>
                  <a:cubicBezTo>
                    <a:pt x="1" y="690"/>
                    <a:pt x="1" y="699"/>
                    <a:pt x="20" y="699"/>
                  </a:cubicBezTo>
                  <a:lnTo>
                    <a:pt x="171" y="699"/>
                  </a:lnTo>
                  <a:cubicBezTo>
                    <a:pt x="190" y="699"/>
                    <a:pt x="199" y="699"/>
                    <a:pt x="199" y="690"/>
                  </a:cubicBezTo>
                  <a:lnTo>
                    <a:pt x="199" y="595"/>
                  </a:lnTo>
                  <a:lnTo>
                    <a:pt x="199" y="359"/>
                  </a:lnTo>
                  <a:cubicBezTo>
                    <a:pt x="199" y="340"/>
                    <a:pt x="199" y="274"/>
                    <a:pt x="161" y="208"/>
                  </a:cubicBezTo>
                  <a:lnTo>
                    <a:pt x="161" y="114"/>
                  </a:lnTo>
                  <a:lnTo>
                    <a:pt x="180" y="161"/>
                  </a:lnTo>
                  <a:cubicBezTo>
                    <a:pt x="209" y="180"/>
                    <a:pt x="218" y="217"/>
                    <a:pt x="237" y="236"/>
                  </a:cubicBezTo>
                  <a:cubicBezTo>
                    <a:pt x="256" y="274"/>
                    <a:pt x="313" y="425"/>
                    <a:pt x="341" y="463"/>
                  </a:cubicBezTo>
                  <a:cubicBezTo>
                    <a:pt x="360" y="501"/>
                    <a:pt x="407" y="643"/>
                    <a:pt x="426" y="652"/>
                  </a:cubicBezTo>
                  <a:cubicBezTo>
                    <a:pt x="436" y="681"/>
                    <a:pt x="436" y="681"/>
                    <a:pt x="445" y="681"/>
                  </a:cubicBezTo>
                  <a:lnTo>
                    <a:pt x="492" y="681"/>
                  </a:lnTo>
                  <a:cubicBezTo>
                    <a:pt x="495" y="683"/>
                    <a:pt x="498" y="684"/>
                    <a:pt x="501" y="684"/>
                  </a:cubicBezTo>
                  <a:cubicBezTo>
                    <a:pt x="510" y="684"/>
                    <a:pt x="521" y="675"/>
                    <a:pt x="521" y="662"/>
                  </a:cubicBezTo>
                  <a:lnTo>
                    <a:pt x="521" y="501"/>
                  </a:lnTo>
                  <a:lnTo>
                    <a:pt x="521" y="331"/>
                  </a:lnTo>
                  <a:lnTo>
                    <a:pt x="521" y="312"/>
                  </a:lnTo>
                  <a:lnTo>
                    <a:pt x="521" y="38"/>
                  </a:lnTo>
                  <a:lnTo>
                    <a:pt x="521" y="19"/>
                  </a:lnTo>
                  <a:cubicBezTo>
                    <a:pt x="521" y="0"/>
                    <a:pt x="521" y="0"/>
                    <a:pt x="502" y="0"/>
                  </a:cubicBezTo>
                  <a:lnTo>
                    <a:pt x="445" y="0"/>
                  </a:lnTo>
                  <a:cubicBezTo>
                    <a:pt x="445" y="0"/>
                    <a:pt x="436" y="0"/>
                    <a:pt x="436" y="19"/>
                  </a:cubicBezTo>
                  <a:lnTo>
                    <a:pt x="436" y="114"/>
                  </a:lnTo>
                  <a:lnTo>
                    <a:pt x="436" y="255"/>
                  </a:lnTo>
                  <a:lnTo>
                    <a:pt x="436" y="359"/>
                  </a:lnTo>
                  <a:lnTo>
                    <a:pt x="436" y="378"/>
                  </a:lnTo>
                  <a:lnTo>
                    <a:pt x="436" y="473"/>
                  </a:lnTo>
                  <a:lnTo>
                    <a:pt x="436" y="539"/>
                  </a:lnTo>
                  <a:lnTo>
                    <a:pt x="407" y="473"/>
                  </a:lnTo>
                  <a:cubicBezTo>
                    <a:pt x="398" y="444"/>
                    <a:pt x="379" y="406"/>
                    <a:pt x="360" y="378"/>
                  </a:cubicBezTo>
                  <a:cubicBezTo>
                    <a:pt x="341" y="350"/>
                    <a:pt x="284" y="208"/>
                    <a:pt x="256" y="161"/>
                  </a:cubicBezTo>
                  <a:cubicBezTo>
                    <a:pt x="237" y="114"/>
                    <a:pt x="209" y="38"/>
                    <a:pt x="199" y="28"/>
                  </a:cubicBezTo>
                  <a:cubicBezTo>
                    <a:pt x="180" y="0"/>
                    <a:pt x="171" y="0"/>
                    <a:pt x="15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1" name="Google Shape;3930;p59"/>
          <p:cNvSpPr txBox="1">
            <a:spLocks noGrp="1"/>
          </p:cNvSpPr>
          <p:nvPr>
            <p:ph type="title"/>
          </p:nvPr>
        </p:nvSpPr>
        <p:spPr>
          <a:xfrm>
            <a:off x="3690993" y="3170400"/>
            <a:ext cx="5429937" cy="721729"/>
          </a:xfrm>
          <a:prstGeom prst="rect">
            <a:avLst/>
          </a:prstGeom>
        </p:spPr>
        <p:txBody>
          <a:bodyPr spcFirstLastPara="1" wrap="square" lIns="121900" tIns="121900" rIns="121900" bIns="121900" anchor="t" anchorCtr="0">
            <a:noAutofit/>
          </a:bodyPr>
          <a:lstStyle/>
          <a:p>
            <a:r>
              <a:rPr lang="en" sz="4500" b="1" dirty="0" smtClean="0">
                <a:latin typeface="#9Slide03 AmpleSoft Bold" panose="02000000000000000000" pitchFamily="2" charset="0"/>
              </a:rPr>
              <a:t>ĐẶC ĐIỂM TỰ NHIÊN</a:t>
            </a:r>
            <a:endParaRPr sz="4500" b="1" dirty="0">
              <a:latin typeface="#9Slide03 AmpleSoft Bold" panose="02000000000000000000" pitchFamily="2" charset="0"/>
            </a:endParaRPr>
          </a:p>
        </p:txBody>
      </p:sp>
      <p:sp>
        <p:nvSpPr>
          <p:cNvPr id="132" name="Google Shape;3931;p59"/>
          <p:cNvSpPr txBox="1">
            <a:spLocks/>
          </p:cNvSpPr>
          <p:nvPr/>
        </p:nvSpPr>
        <p:spPr>
          <a:xfrm>
            <a:off x="5369834" y="1664824"/>
            <a:ext cx="1516400" cy="1122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6000" kern="0" dirty="0" smtClean="0">
                <a:latin typeface="#9Slide03 AmpleSoft Bold" panose="02000000000000000000" pitchFamily="2" charset="0"/>
              </a:rPr>
              <a:t>2</a:t>
            </a:r>
            <a:endParaRPr lang="en" sz="6000" kern="0" dirty="0">
              <a:latin typeface="#9Slide03 AmpleSoft Bold" panose="02000000000000000000" pitchFamily="2" charset="0"/>
            </a:endParaRPr>
          </a:p>
        </p:txBody>
      </p:sp>
    </p:spTree>
    <p:extLst>
      <p:ext uri="{BB962C8B-B14F-4D97-AF65-F5344CB8AC3E}">
        <p14:creationId xmlns:p14="http://schemas.microsoft.com/office/powerpoint/2010/main" val="447034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F359B9-FE05-4CFD-B1CF-4DEE48D3D884}"/>
              </a:ext>
            </a:extLst>
          </p:cNvPr>
          <p:cNvSpPr txBox="1"/>
          <p:nvPr/>
        </p:nvSpPr>
        <p:spPr>
          <a:xfrm>
            <a:off x="4689397" y="899418"/>
            <a:ext cx="7368285" cy="1215717"/>
          </a:xfrm>
          <a:prstGeom prst="rect">
            <a:avLst/>
          </a:prstGeom>
          <a:noFill/>
        </p:spPr>
        <p:txBody>
          <a:bodyPr wrap="square" rtlCol="0">
            <a:spAutoFit/>
          </a:bodyPr>
          <a:lstStyle/>
          <a:p>
            <a:pPr marL="342900" indent="-342900" algn="just">
              <a:spcBef>
                <a:spcPts val="600"/>
              </a:spcBef>
              <a:spcAft>
                <a:spcPts val="600"/>
              </a:spcAft>
              <a:buFont typeface="Courier New" panose="02070309020205020404" pitchFamily="49" charset="0"/>
              <a:buChar char="o"/>
              <a:defRPr/>
            </a:pPr>
            <a:r>
              <a:rPr lang="en-US" sz="2100" b="1" dirty="0" err="1" smtClean="0">
                <a:solidFill>
                  <a:srgbClr val="C00000"/>
                </a:solidFill>
                <a:latin typeface="#9Slide03 SFU DIN Mittelschrift" panose="00000400000000000000" pitchFamily="2" charset="0"/>
                <a:ea typeface="#9Slide03 Roboto Medium" panose="02000000000000000000" pitchFamily="2" charset="0"/>
              </a:rPr>
              <a:t>Hình</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b="1" dirty="0" err="1" smtClean="0">
                <a:solidFill>
                  <a:srgbClr val="C00000"/>
                </a:solidFill>
                <a:latin typeface="#9Slide03 SFU DIN Mittelschrift" panose="00000400000000000000" pitchFamily="2" charset="0"/>
                <a:ea typeface="#9Slide03 Roboto Medium" panose="02000000000000000000" pitchFamily="2" charset="0"/>
              </a:rPr>
              <a:t>thức</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HĐ: Nhóm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chuyên</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gia</a:t>
            </a:r>
            <a:endPar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endParaRPr>
          </a:p>
          <a:p>
            <a:pPr marL="342900" indent="-342900" algn="just">
              <a:spcBef>
                <a:spcPts val="600"/>
              </a:spcBef>
              <a:spcAft>
                <a:spcPts val="600"/>
              </a:spcAft>
              <a:buFont typeface="Courier New" panose="02070309020205020404" pitchFamily="49" charset="0"/>
              <a:buChar char="o"/>
              <a:defRPr/>
            </a:pPr>
            <a:r>
              <a:rPr lang="en-US" sz="2100" b="1" dirty="0" err="1" smtClean="0">
                <a:solidFill>
                  <a:srgbClr val="C00000"/>
                </a:solidFill>
                <a:latin typeface="#9Slide03 SFU DIN Mittelschrift" panose="00000400000000000000" pitchFamily="2" charset="0"/>
                <a:ea typeface="#9Slide03 Roboto Medium" panose="02000000000000000000" pitchFamily="2" charset="0"/>
              </a:rPr>
              <a:t>Yêu</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b="1" dirty="0" err="1">
                <a:solidFill>
                  <a:srgbClr val="C00000"/>
                </a:solidFill>
                <a:latin typeface="#9Slide03 SFU DIN Mittelschrift" panose="00000400000000000000" pitchFamily="2" charset="0"/>
                <a:ea typeface="#9Slide03 Roboto Medium" panose="02000000000000000000" pitchFamily="2" charset="0"/>
              </a:rPr>
              <a:t>cầu</a:t>
            </a:r>
            <a:r>
              <a:rPr lang="en-US" sz="2100" b="1" dirty="0">
                <a:solidFill>
                  <a:srgbClr val="C00000"/>
                </a:solidFill>
                <a:latin typeface="#9Slide03 SFU DIN Mittelschrift" panose="00000400000000000000" pitchFamily="2" charset="0"/>
                <a:ea typeface="#9Slide03 Roboto Medium" panose="02000000000000000000" pitchFamily="2" charset="0"/>
              </a:rPr>
              <a:t>: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Dựa</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vào nội dung SGK –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Mục</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2 (trang 129 – 132) và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theo</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dõi</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Video,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hãy</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phân tích các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đặc</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điểm tự nhiên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châu</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Phi:</a:t>
            </a:r>
          </a:p>
        </p:txBody>
      </p:sp>
      <p:sp>
        <p:nvSpPr>
          <p:cNvPr id="8" name="TextBox 7">
            <a:extLst>
              <a:ext uri="{FF2B5EF4-FFF2-40B4-BE49-F238E27FC236}">
                <a16:creationId xmlns:a16="http://schemas.microsoft.com/office/drawing/2014/main" id="{539EDA66-CDD9-4555-8367-497C78EDFB6D}"/>
              </a:ext>
            </a:extLst>
          </p:cNvPr>
          <p:cNvSpPr txBox="1"/>
          <p:nvPr/>
        </p:nvSpPr>
        <p:spPr>
          <a:xfrm>
            <a:off x="4992274" y="5421479"/>
            <a:ext cx="3152872" cy="461665"/>
          </a:xfrm>
          <a:prstGeom prst="rect">
            <a:avLst/>
          </a:prstGeom>
          <a:noFill/>
        </p:spPr>
        <p:txBody>
          <a:bodyPr wrap="square">
            <a:spAutoFit/>
          </a:bodyPr>
          <a:lstStyle/>
          <a:p>
            <a:pPr marL="342900" indent="-342900" algn="just">
              <a:spcBef>
                <a:spcPts val="600"/>
              </a:spcBef>
              <a:spcAft>
                <a:spcPts val="600"/>
              </a:spcAft>
              <a:buFont typeface="Courier New" panose="02070309020205020404" pitchFamily="49" charset="0"/>
              <a:buChar char="o"/>
              <a:defRPr/>
            </a:pPr>
            <a:r>
              <a:rPr lang="en-US" sz="2400" b="1" kern="0" dirty="0">
                <a:solidFill>
                  <a:srgbClr val="C00000"/>
                </a:solidFill>
                <a:latin typeface="#9Slide03 SFU DIN Mittelschrift" panose="00000400000000000000" pitchFamily="2" charset="0"/>
                <a:ea typeface="#9Slide03 Roboto Medium" panose="02000000000000000000" pitchFamily="2" charset="0"/>
              </a:rPr>
              <a:t>Thời </a:t>
            </a:r>
            <a:r>
              <a:rPr lang="en-US" sz="2400" b="1" kern="0" dirty="0" err="1" smtClean="0">
                <a:solidFill>
                  <a:srgbClr val="C00000"/>
                </a:solidFill>
                <a:latin typeface="#9Slide03 SFU DIN Mittelschrift" panose="00000400000000000000" pitchFamily="2" charset="0"/>
                <a:ea typeface="#9Slide03 Roboto Medium" panose="02000000000000000000" pitchFamily="2" charset="0"/>
              </a:rPr>
              <a:t>gian</a:t>
            </a:r>
            <a:r>
              <a:rPr lang="en-US" sz="2400" b="1" kern="0" dirty="0" smtClean="0">
                <a:solidFill>
                  <a:srgbClr val="C00000"/>
                </a:solidFill>
                <a:latin typeface="#9Slide03 SFU DIN Mittelschrift" panose="00000400000000000000" pitchFamily="2" charset="0"/>
                <a:ea typeface="#9Slide03 Roboto Medium" panose="02000000000000000000" pitchFamily="2" charset="0"/>
              </a:rPr>
              <a:t>:</a:t>
            </a:r>
            <a:endParaRPr lang="en-US" sz="2400" kern="0" dirty="0">
              <a:solidFill>
                <a:srgbClr val="002A49">
                  <a:lumMod val="90000"/>
                  <a:lumOff val="10000"/>
                </a:srgbClr>
              </a:solidFill>
              <a:latin typeface="#9Slide03 SFU DIN Mittelschrift" panose="00000400000000000000" pitchFamily="2" charset="0"/>
              <a:ea typeface="#9Slide03 Roboto Medium" panose="02000000000000000000" pitchFamily="2" charset="0"/>
            </a:endParaRPr>
          </a:p>
        </p:txBody>
      </p:sp>
      <p:pic>
        <p:nvPicPr>
          <p:cNvPr id="38" name="Picture 10" descr="Clima png 1 » PNG Image">
            <a:extLst>
              <a:ext uri="{FF2B5EF4-FFF2-40B4-BE49-F238E27FC236}">
                <a16:creationId xmlns:a16="http://schemas.microsoft.com/office/drawing/2014/main" id="{4CF137FF-AD38-4006-8523-017EA51A0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2669" y="1932015"/>
            <a:ext cx="2026525" cy="2026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539177895"/>
              </p:ext>
            </p:extLst>
          </p:nvPr>
        </p:nvGraphicFramePr>
        <p:xfrm>
          <a:off x="5186541" y="2268915"/>
          <a:ext cx="4596119" cy="2560320"/>
        </p:xfrm>
        <a:graphic>
          <a:graphicData uri="http://schemas.openxmlformats.org/drawingml/2006/table">
            <a:tbl>
              <a:tblPr firstRow="1" bandRow="1">
                <a:tableStyleId>{5940675A-B579-460E-94D1-54222C63F5DA}</a:tableStyleId>
              </a:tblPr>
              <a:tblGrid>
                <a:gridCol w="1076814">
                  <a:extLst>
                    <a:ext uri="{9D8B030D-6E8A-4147-A177-3AD203B41FA5}">
                      <a16:colId xmlns:a16="http://schemas.microsoft.com/office/drawing/2014/main" val="2278592487"/>
                    </a:ext>
                  </a:extLst>
                </a:gridCol>
                <a:gridCol w="3519305">
                  <a:extLst>
                    <a:ext uri="{9D8B030D-6E8A-4147-A177-3AD203B41FA5}">
                      <a16:colId xmlns:a16="http://schemas.microsoft.com/office/drawing/2014/main" val="1744866801"/>
                    </a:ext>
                  </a:extLst>
                </a:gridCol>
              </a:tblGrid>
              <a:tr h="307602">
                <a:tc>
                  <a:txBody>
                    <a:bodyPr/>
                    <a:lstStyle/>
                    <a:p>
                      <a:pPr algn="ctr"/>
                      <a:r>
                        <a:rPr lang="en-US" sz="2200" b="1" dirty="0" smtClean="0">
                          <a:solidFill>
                            <a:schemeClr val="accent5"/>
                          </a:solidFill>
                          <a:latin typeface="#9Slide03 SFU DIN Mittelschrift" panose="00000400000000000000" pitchFamily="2" charset="0"/>
                        </a:rPr>
                        <a:t>Nhóm</a:t>
                      </a:r>
                      <a:endParaRPr lang="en-US" sz="2200" b="1" dirty="0">
                        <a:solidFill>
                          <a:schemeClr val="accent5"/>
                        </a:solidFill>
                        <a:latin typeface="#9Slide03 SFU DIN Mittelschrift" panose="00000400000000000000" pitchFamily="2" charset="0"/>
                      </a:endParaRPr>
                    </a:p>
                  </a:txBody>
                  <a:tcPr>
                    <a:solidFill>
                      <a:srgbClr val="00B050"/>
                    </a:solidFill>
                  </a:tcPr>
                </a:tc>
                <a:tc>
                  <a:txBody>
                    <a:bodyPr/>
                    <a:lstStyle/>
                    <a:p>
                      <a:pPr algn="ctr"/>
                      <a:r>
                        <a:rPr lang="en-US" sz="2200" b="1" dirty="0" smtClean="0">
                          <a:solidFill>
                            <a:schemeClr val="accent5"/>
                          </a:solidFill>
                          <a:latin typeface="#9Slide03 SFU DIN Mittelschrift" panose="00000400000000000000" pitchFamily="2" charset="0"/>
                        </a:rPr>
                        <a:t>Nội</a:t>
                      </a:r>
                      <a:r>
                        <a:rPr lang="en-US" sz="2200" b="1" baseline="0" dirty="0" smtClean="0">
                          <a:solidFill>
                            <a:schemeClr val="accent5"/>
                          </a:solidFill>
                          <a:latin typeface="#9Slide03 SFU DIN Mittelschrift" panose="00000400000000000000" pitchFamily="2" charset="0"/>
                        </a:rPr>
                        <a:t> dung tìm hiểu</a:t>
                      </a:r>
                      <a:endParaRPr lang="en-US" sz="2200" b="1" dirty="0">
                        <a:solidFill>
                          <a:schemeClr val="accent5"/>
                        </a:solidFill>
                        <a:latin typeface="#9Slide03 SFU DIN Mittelschrift" panose="00000400000000000000" pitchFamily="2" charset="0"/>
                      </a:endParaRPr>
                    </a:p>
                  </a:txBody>
                  <a:tcPr>
                    <a:solidFill>
                      <a:srgbClr val="00B050"/>
                    </a:solidFill>
                  </a:tcPr>
                </a:tc>
                <a:extLst>
                  <a:ext uri="{0D108BD9-81ED-4DB2-BD59-A6C34878D82A}">
                    <a16:rowId xmlns:a16="http://schemas.microsoft.com/office/drawing/2014/main" val="4140376075"/>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1</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err="1" smtClean="0">
                          <a:solidFill>
                            <a:schemeClr val="tx1">
                              <a:lumMod val="50000"/>
                            </a:schemeClr>
                          </a:solidFill>
                          <a:latin typeface="#9Slide03 SFU DIN Mittelschrift" panose="00000400000000000000" pitchFamily="2" charset="0"/>
                        </a:rPr>
                        <a:t>Địa</a:t>
                      </a:r>
                      <a:r>
                        <a:rPr lang="en-US" sz="2200" dirty="0" smtClean="0">
                          <a:solidFill>
                            <a:schemeClr val="tx1">
                              <a:lumMod val="50000"/>
                            </a:schemeClr>
                          </a:solidFill>
                          <a:latin typeface="#9Slide03 SFU DIN Mittelschrift" panose="00000400000000000000" pitchFamily="2" charset="0"/>
                        </a:rPr>
                        <a:t> </a:t>
                      </a:r>
                      <a:r>
                        <a:rPr lang="en-US" sz="2200" dirty="0" err="1" smtClean="0">
                          <a:solidFill>
                            <a:schemeClr val="tx1">
                              <a:lumMod val="50000"/>
                            </a:schemeClr>
                          </a:solidFill>
                          <a:latin typeface="#9Slide03 SFU DIN Mittelschrift" panose="00000400000000000000" pitchFamily="2" charset="0"/>
                        </a:rPr>
                        <a:t>hình</a:t>
                      </a:r>
                      <a:endParaRPr lang="en-US" sz="2200" dirty="0" smtClean="0">
                        <a:solidFill>
                          <a:schemeClr val="tx1">
                            <a:lumMod val="50000"/>
                          </a:schemeClr>
                        </a:solidFill>
                        <a:latin typeface="#9Slide03 SFU DIN Mittelschrift" panose="00000400000000000000" pitchFamily="2" charset="0"/>
                        <a:ea typeface="#9Slide03 Roboto Medium" panose="02000000000000000000" pitchFamily="2" charset="0"/>
                      </a:endParaRPr>
                    </a:p>
                  </a:txBody>
                  <a:tcPr>
                    <a:solidFill>
                      <a:schemeClr val="tx2">
                        <a:lumMod val="40000"/>
                        <a:lumOff val="60000"/>
                        <a:alpha val="78000"/>
                      </a:schemeClr>
                    </a:solidFill>
                  </a:tcPr>
                </a:tc>
                <a:extLst>
                  <a:ext uri="{0D108BD9-81ED-4DB2-BD59-A6C34878D82A}">
                    <a16:rowId xmlns:a16="http://schemas.microsoft.com/office/drawing/2014/main" val="2052723912"/>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2</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err="1" smtClean="0">
                          <a:solidFill>
                            <a:schemeClr val="tx1">
                              <a:lumMod val="50000"/>
                            </a:schemeClr>
                          </a:solidFill>
                          <a:latin typeface="#9Slide03 SFU DIN Mittelschrift" panose="00000400000000000000" pitchFamily="2" charset="0"/>
                        </a:rPr>
                        <a:t>Khoáng</a:t>
                      </a:r>
                      <a:r>
                        <a:rPr lang="en-US" sz="2200" dirty="0" smtClean="0">
                          <a:solidFill>
                            <a:schemeClr val="tx1">
                              <a:lumMod val="50000"/>
                            </a:schemeClr>
                          </a:solidFill>
                          <a:latin typeface="#9Slide03 SFU DIN Mittelschrift" panose="00000400000000000000" pitchFamily="2" charset="0"/>
                        </a:rPr>
                        <a:t> sản</a:t>
                      </a:r>
                    </a:p>
                  </a:txBody>
                  <a:tcPr>
                    <a:solidFill>
                      <a:schemeClr val="tx2">
                        <a:lumMod val="40000"/>
                        <a:lumOff val="60000"/>
                        <a:alpha val="78000"/>
                      </a:schemeClr>
                    </a:solidFill>
                  </a:tcPr>
                </a:tc>
                <a:extLst>
                  <a:ext uri="{0D108BD9-81ED-4DB2-BD59-A6C34878D82A}">
                    <a16:rowId xmlns:a16="http://schemas.microsoft.com/office/drawing/2014/main" val="2923698964"/>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3</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err="1" smtClean="0">
                          <a:solidFill>
                            <a:schemeClr val="tx1">
                              <a:lumMod val="50000"/>
                            </a:schemeClr>
                          </a:solidFill>
                          <a:latin typeface="#9Slide03 SFU DIN Mittelschrift" panose="00000400000000000000" pitchFamily="2" charset="0"/>
                        </a:rPr>
                        <a:t>Khí</a:t>
                      </a:r>
                      <a:r>
                        <a:rPr lang="en-US" sz="2200" dirty="0" smtClean="0">
                          <a:solidFill>
                            <a:schemeClr val="tx1">
                              <a:lumMod val="50000"/>
                            </a:schemeClr>
                          </a:solidFill>
                          <a:latin typeface="#9Slide03 SFU DIN Mittelschrift" panose="00000400000000000000" pitchFamily="2" charset="0"/>
                        </a:rPr>
                        <a:t> </a:t>
                      </a:r>
                      <a:r>
                        <a:rPr lang="en-US" sz="2200" dirty="0" err="1" smtClean="0">
                          <a:solidFill>
                            <a:schemeClr val="tx1">
                              <a:lumMod val="50000"/>
                            </a:schemeClr>
                          </a:solidFill>
                          <a:latin typeface="#9Slide03 SFU DIN Mittelschrift" panose="00000400000000000000" pitchFamily="2" charset="0"/>
                        </a:rPr>
                        <a:t>hậu</a:t>
                      </a:r>
                      <a:endParaRPr lang="en-US" sz="2200" dirty="0" smtClean="0">
                        <a:solidFill>
                          <a:schemeClr val="tx1">
                            <a:lumMod val="50000"/>
                          </a:schemeClr>
                        </a:solidFill>
                        <a:latin typeface="#9Slide03 SFU DIN Mittelschrift" panose="00000400000000000000" pitchFamily="2" charset="0"/>
                        <a:ea typeface="#9Slide03 Roboto Medium" panose="02000000000000000000" pitchFamily="2" charset="0"/>
                      </a:endParaRPr>
                    </a:p>
                  </a:txBody>
                  <a:tcPr>
                    <a:solidFill>
                      <a:schemeClr val="tx2">
                        <a:lumMod val="40000"/>
                        <a:lumOff val="60000"/>
                        <a:alpha val="78000"/>
                      </a:schemeClr>
                    </a:solidFill>
                  </a:tcPr>
                </a:tc>
                <a:extLst>
                  <a:ext uri="{0D108BD9-81ED-4DB2-BD59-A6C34878D82A}">
                    <a16:rowId xmlns:a16="http://schemas.microsoft.com/office/drawing/2014/main" val="785891189"/>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4</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err="1" smtClean="0">
                          <a:solidFill>
                            <a:schemeClr val="tx1">
                              <a:lumMod val="50000"/>
                            </a:schemeClr>
                          </a:solidFill>
                          <a:latin typeface="#9Slide03 SFU DIN Mittelschrift" panose="00000400000000000000" pitchFamily="2" charset="0"/>
                        </a:rPr>
                        <a:t>Sông</a:t>
                      </a:r>
                      <a:r>
                        <a:rPr lang="en-US" sz="2200" dirty="0" smtClean="0">
                          <a:solidFill>
                            <a:schemeClr val="tx1">
                              <a:lumMod val="50000"/>
                            </a:schemeClr>
                          </a:solidFill>
                          <a:latin typeface="#9Slide03 SFU DIN Mittelschrift" panose="00000400000000000000" pitchFamily="2" charset="0"/>
                        </a:rPr>
                        <a:t>,</a:t>
                      </a:r>
                      <a:r>
                        <a:rPr lang="en-US" sz="2200" baseline="0" dirty="0" smtClean="0">
                          <a:solidFill>
                            <a:schemeClr val="tx1">
                              <a:lumMod val="50000"/>
                            </a:schemeClr>
                          </a:solidFill>
                          <a:latin typeface="#9Slide03 SFU DIN Mittelschrift" panose="00000400000000000000" pitchFamily="2" charset="0"/>
                        </a:rPr>
                        <a:t> </a:t>
                      </a:r>
                      <a:r>
                        <a:rPr lang="en-US" sz="2200" baseline="0" dirty="0" err="1" smtClean="0">
                          <a:solidFill>
                            <a:schemeClr val="tx1">
                              <a:lumMod val="50000"/>
                            </a:schemeClr>
                          </a:solidFill>
                          <a:latin typeface="#9Slide03 SFU DIN Mittelschrift" panose="00000400000000000000" pitchFamily="2" charset="0"/>
                        </a:rPr>
                        <a:t>hồ</a:t>
                      </a:r>
                      <a:endParaRPr lang="en-US" sz="2200" dirty="0" smtClean="0">
                        <a:solidFill>
                          <a:schemeClr val="tx1">
                            <a:lumMod val="50000"/>
                          </a:schemeClr>
                        </a:solidFill>
                        <a:latin typeface="#9Slide03 SFU DIN Mittelschrift" panose="00000400000000000000" pitchFamily="2" charset="0"/>
                        <a:ea typeface="#9Slide03 Roboto Medium" panose="02000000000000000000" pitchFamily="2" charset="0"/>
                      </a:endParaRPr>
                    </a:p>
                  </a:txBody>
                  <a:tcPr>
                    <a:solidFill>
                      <a:schemeClr val="tx2">
                        <a:lumMod val="40000"/>
                        <a:lumOff val="60000"/>
                        <a:alpha val="78000"/>
                      </a:schemeClr>
                    </a:solidFill>
                  </a:tcPr>
                </a:tc>
                <a:extLst>
                  <a:ext uri="{0D108BD9-81ED-4DB2-BD59-A6C34878D82A}">
                    <a16:rowId xmlns:a16="http://schemas.microsoft.com/office/drawing/2014/main" val="2438810878"/>
                  </a:ext>
                </a:extLst>
              </a:tr>
              <a:tr h="307602">
                <a:tc>
                  <a:txBody>
                    <a:bodyPr/>
                    <a:lstStyle/>
                    <a:p>
                      <a:pPr algn="ctr"/>
                      <a:r>
                        <a:rPr lang="en-US" sz="2200" dirty="0" smtClean="0">
                          <a:solidFill>
                            <a:schemeClr val="tx1">
                              <a:lumMod val="50000"/>
                            </a:schemeClr>
                          </a:solidFill>
                          <a:latin typeface="#9Slide03 SFU DIN Mittelschrift" panose="00000400000000000000" pitchFamily="2" charset="0"/>
                        </a:rPr>
                        <a:t>5</a:t>
                      </a:r>
                      <a:endParaRPr lang="en-US" sz="2200" dirty="0">
                        <a:solidFill>
                          <a:schemeClr val="tx1">
                            <a:lumMod val="50000"/>
                          </a:schemeClr>
                        </a:solidFill>
                        <a:latin typeface="#9Slide03 SFU DIN Mittelschrift" panose="00000400000000000000" pitchFamily="2" charset="0"/>
                      </a:endParaRPr>
                    </a:p>
                  </a:txBody>
                  <a:tcPr>
                    <a:solidFill>
                      <a:schemeClr val="tx2">
                        <a:lumMod val="40000"/>
                        <a:lumOff val="60000"/>
                        <a:alpha val="78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solidFill>
                            <a:schemeClr val="tx1">
                              <a:lumMod val="50000"/>
                            </a:schemeClr>
                          </a:solidFill>
                          <a:latin typeface="#9Slide03 SFU DIN Mittelschrift" panose="00000400000000000000" pitchFamily="2" charset="0"/>
                        </a:rPr>
                        <a:t>Các</a:t>
                      </a:r>
                      <a:r>
                        <a:rPr lang="en-US" sz="2200" baseline="0" dirty="0" smtClean="0">
                          <a:solidFill>
                            <a:schemeClr val="tx1">
                              <a:lumMod val="50000"/>
                            </a:schemeClr>
                          </a:solidFill>
                          <a:latin typeface="#9Slide03 SFU DIN Mittelschrift" panose="00000400000000000000" pitchFamily="2" charset="0"/>
                        </a:rPr>
                        <a:t> </a:t>
                      </a:r>
                      <a:r>
                        <a:rPr lang="en-US" sz="2200" baseline="0" dirty="0" err="1" smtClean="0">
                          <a:solidFill>
                            <a:schemeClr val="tx1">
                              <a:lumMod val="50000"/>
                            </a:schemeClr>
                          </a:solidFill>
                          <a:latin typeface="#9Slide03 SFU DIN Mittelschrift" panose="00000400000000000000" pitchFamily="2" charset="0"/>
                        </a:rPr>
                        <a:t>môi</a:t>
                      </a:r>
                      <a:r>
                        <a:rPr lang="en-US" sz="2200" baseline="0" dirty="0" smtClean="0">
                          <a:solidFill>
                            <a:schemeClr val="tx1">
                              <a:lumMod val="50000"/>
                            </a:schemeClr>
                          </a:solidFill>
                          <a:latin typeface="#9Slide03 SFU DIN Mittelschrift" panose="00000400000000000000" pitchFamily="2" charset="0"/>
                        </a:rPr>
                        <a:t> trường tự nhiên</a:t>
                      </a:r>
                      <a:endParaRPr lang="en-US" sz="2200" dirty="0" smtClean="0">
                        <a:solidFill>
                          <a:schemeClr val="tx1">
                            <a:lumMod val="50000"/>
                          </a:schemeClr>
                        </a:solidFill>
                        <a:latin typeface="#9Slide03 SFU DIN Mittelschrift" panose="00000400000000000000" pitchFamily="2" charset="0"/>
                        <a:ea typeface="#9Slide03 Roboto Medium" panose="02000000000000000000" pitchFamily="2" charset="0"/>
                      </a:endParaRPr>
                    </a:p>
                  </a:txBody>
                  <a:tcPr>
                    <a:solidFill>
                      <a:schemeClr val="tx2">
                        <a:lumMod val="40000"/>
                        <a:lumOff val="60000"/>
                        <a:alpha val="78000"/>
                      </a:schemeClr>
                    </a:solidFill>
                  </a:tcPr>
                </a:tc>
                <a:extLst>
                  <a:ext uri="{0D108BD9-81ED-4DB2-BD59-A6C34878D82A}">
                    <a16:rowId xmlns:a16="http://schemas.microsoft.com/office/drawing/2014/main" val="594871634"/>
                  </a:ext>
                </a:extLst>
              </a:tr>
            </a:tbl>
          </a:graphicData>
        </a:graphic>
      </p:graphicFrame>
      <p:sp>
        <p:nvSpPr>
          <p:cNvPr id="44" name="TextBox 43">
            <a:extLst>
              <a:ext uri="{FF2B5EF4-FFF2-40B4-BE49-F238E27FC236}">
                <a16:creationId xmlns:a16="http://schemas.microsoft.com/office/drawing/2014/main" id="{539EDA66-CDD9-4555-8367-497C78EDFB6D}"/>
              </a:ext>
            </a:extLst>
          </p:cNvPr>
          <p:cNvSpPr txBox="1"/>
          <p:nvPr/>
        </p:nvSpPr>
        <p:spPr>
          <a:xfrm>
            <a:off x="0" y="4114527"/>
            <a:ext cx="4992274" cy="738664"/>
          </a:xfrm>
          <a:prstGeom prst="rect">
            <a:avLst/>
          </a:prstGeom>
          <a:noFill/>
        </p:spPr>
        <p:txBody>
          <a:bodyPr wrap="square">
            <a:spAutoFit/>
          </a:bodyPr>
          <a:lstStyle/>
          <a:p>
            <a:pPr marL="342900" indent="-342900" algn="just">
              <a:spcBef>
                <a:spcPts val="600"/>
              </a:spcBef>
              <a:spcAft>
                <a:spcPts val="600"/>
              </a:spcAft>
              <a:buFont typeface="Courier New" panose="02070309020205020404" pitchFamily="49" charset="0"/>
              <a:buChar char="o"/>
              <a:defRPr/>
            </a:pPr>
            <a:r>
              <a:rPr lang="en-US" sz="2100" b="1" kern="0" dirty="0" err="1" smtClean="0">
                <a:solidFill>
                  <a:srgbClr val="C00000"/>
                </a:solidFill>
                <a:latin typeface="#9Slide03 SFU DIN Mittelschrift" panose="00000400000000000000" pitchFamily="2" charset="0"/>
                <a:ea typeface="#9Slide03 Roboto Medium" panose="02000000000000000000" pitchFamily="2" charset="0"/>
              </a:rPr>
              <a:t>Hình</a:t>
            </a:r>
            <a:r>
              <a:rPr lang="en-US" sz="2100" b="1" kern="0" dirty="0" smtClean="0">
                <a:solidFill>
                  <a:srgbClr val="C00000"/>
                </a:solidFill>
                <a:latin typeface="#9Slide03 SFU DIN Mittelschrift" panose="00000400000000000000" pitchFamily="2" charset="0"/>
                <a:ea typeface="#9Slide03 Roboto Medium" panose="02000000000000000000" pitchFamily="2" charset="0"/>
              </a:rPr>
              <a:t> </a:t>
            </a:r>
            <a:r>
              <a:rPr lang="en-US" sz="2100" b="1" kern="0" dirty="0" err="1" smtClean="0">
                <a:solidFill>
                  <a:srgbClr val="C00000"/>
                </a:solidFill>
                <a:latin typeface="#9Slide03 SFU DIN Mittelschrift" panose="00000400000000000000" pitchFamily="2" charset="0"/>
                <a:ea typeface="#9Slide03 Roboto Medium" panose="02000000000000000000" pitchFamily="2" charset="0"/>
              </a:rPr>
              <a:t>thức</a:t>
            </a:r>
            <a:r>
              <a:rPr lang="en-US" sz="2100" b="1" kern="0" dirty="0" smtClean="0">
                <a:solidFill>
                  <a:srgbClr val="C00000"/>
                </a:solidFill>
                <a:latin typeface="#9Slide03 SFU DIN Mittelschrift" panose="00000400000000000000" pitchFamily="2" charset="0"/>
                <a:ea typeface="#9Slide03 Roboto Medium" panose="02000000000000000000" pitchFamily="2" charset="0"/>
              </a:rPr>
              <a:t> sản phẩm: </a:t>
            </a:r>
            <a:r>
              <a:rPr lang="en-US" sz="2100" kern="0" dirty="0" err="1" smtClean="0">
                <a:solidFill>
                  <a:schemeClr val="tx1">
                    <a:lumMod val="50000"/>
                  </a:schemeClr>
                </a:solidFill>
                <a:latin typeface="#9Slide03 SFU DIN Mittelschrift" panose="00000400000000000000" pitchFamily="2" charset="0"/>
                <a:ea typeface="#9Slide03 Roboto Medium" panose="02000000000000000000" pitchFamily="2" charset="0"/>
              </a:rPr>
              <a:t>Sơ</a:t>
            </a:r>
            <a:r>
              <a:rPr lang="en-US" sz="2100" kern="0" dirty="0" smtClean="0">
                <a:solidFill>
                  <a:schemeClr val="tx1">
                    <a:lumMod val="50000"/>
                  </a:schemeClr>
                </a:solidFill>
                <a:latin typeface="#9Slide03 SFU DIN Mittelschrift" panose="00000400000000000000" pitchFamily="2" charset="0"/>
                <a:ea typeface="#9Slide03 Roboto Medium" panose="02000000000000000000" pitchFamily="2" charset="0"/>
              </a:rPr>
              <a:t> </a:t>
            </a:r>
            <a:r>
              <a:rPr lang="en-US" sz="2100" kern="0" dirty="0" err="1" smtClean="0">
                <a:solidFill>
                  <a:schemeClr val="tx1">
                    <a:lumMod val="50000"/>
                  </a:schemeClr>
                </a:solidFill>
                <a:latin typeface="#9Slide03 SFU DIN Mittelschrift" panose="00000400000000000000" pitchFamily="2" charset="0"/>
                <a:ea typeface="#9Slide03 Roboto Medium" panose="02000000000000000000" pitchFamily="2" charset="0"/>
              </a:rPr>
              <a:t>đồ</a:t>
            </a:r>
            <a:r>
              <a:rPr lang="en-US" sz="2100" kern="0" dirty="0" smtClean="0">
                <a:solidFill>
                  <a:schemeClr val="tx1">
                    <a:lumMod val="50000"/>
                  </a:schemeClr>
                </a:solidFill>
                <a:latin typeface="#9Slide03 SFU DIN Mittelschrift" panose="00000400000000000000" pitchFamily="2" charset="0"/>
                <a:ea typeface="#9Slide03 Roboto Medium" panose="02000000000000000000" pitchFamily="2" charset="0"/>
              </a:rPr>
              <a:t> </a:t>
            </a:r>
            <a:r>
              <a:rPr lang="en-US" sz="2100" kern="0" dirty="0" err="1" smtClean="0">
                <a:solidFill>
                  <a:schemeClr val="tx1">
                    <a:lumMod val="50000"/>
                  </a:schemeClr>
                </a:solidFill>
                <a:latin typeface="#9Slide03 SFU DIN Mittelschrift" panose="00000400000000000000" pitchFamily="2" charset="0"/>
                <a:ea typeface="#9Slide03 Roboto Medium" panose="02000000000000000000" pitchFamily="2" charset="0"/>
              </a:rPr>
              <a:t>tư</a:t>
            </a:r>
            <a:r>
              <a:rPr lang="en-US" sz="2100" kern="0" dirty="0" smtClean="0">
                <a:solidFill>
                  <a:schemeClr val="tx1">
                    <a:lumMod val="50000"/>
                  </a:schemeClr>
                </a:solidFill>
                <a:latin typeface="#9Slide03 SFU DIN Mittelschrift" panose="00000400000000000000" pitchFamily="2" charset="0"/>
                <a:ea typeface="#9Slide03 Roboto Medium" panose="02000000000000000000" pitchFamily="2" charset="0"/>
              </a:rPr>
              <a:t> </a:t>
            </a:r>
            <a:r>
              <a:rPr lang="en-US" sz="2100" kern="0" dirty="0" err="1" smtClean="0">
                <a:solidFill>
                  <a:schemeClr val="tx1">
                    <a:lumMod val="50000"/>
                  </a:schemeClr>
                </a:solidFill>
                <a:latin typeface="#9Slide03 SFU DIN Mittelschrift" panose="00000400000000000000" pitchFamily="2" charset="0"/>
                <a:ea typeface="#9Slide03 Roboto Medium" panose="02000000000000000000" pitchFamily="2" charset="0"/>
              </a:rPr>
              <a:t>duy</a:t>
            </a:r>
            <a:r>
              <a:rPr lang="en-US" sz="2100" kern="0" dirty="0" smtClean="0">
                <a:solidFill>
                  <a:schemeClr val="tx1">
                    <a:lumMod val="50000"/>
                  </a:schemeClr>
                </a:solidFill>
                <a:latin typeface="#9Slide03 SFU DIN Mittelschrift" panose="00000400000000000000" pitchFamily="2" charset="0"/>
                <a:ea typeface="#9Slide03 Roboto Medium" panose="02000000000000000000" pitchFamily="2" charset="0"/>
              </a:rPr>
              <a:t>, Poster, Infographic, ..</a:t>
            </a:r>
            <a:endParaRPr lang="en-US" sz="2100" kern="0" dirty="0">
              <a:solidFill>
                <a:schemeClr val="tx1">
                  <a:lumMod val="50000"/>
                </a:schemeClr>
              </a:solidFill>
              <a:latin typeface="#9Slide03 SFU DIN Mittelschrift" panose="00000400000000000000" pitchFamily="2" charset="0"/>
              <a:ea typeface="#9Slide03 Roboto Medium" panose="02000000000000000000" pitchFamily="2" charset="0"/>
            </a:endParaRPr>
          </a:p>
        </p:txBody>
      </p:sp>
      <p:sp>
        <p:nvSpPr>
          <p:cNvPr id="45" name="TextBox 44">
            <a:extLst>
              <a:ext uri="{FF2B5EF4-FFF2-40B4-BE49-F238E27FC236}">
                <a16:creationId xmlns:a16="http://schemas.microsoft.com/office/drawing/2014/main" id="{6DF359B9-FE05-4CFD-B1CF-4DEE48D3D884}"/>
              </a:ext>
            </a:extLst>
          </p:cNvPr>
          <p:cNvSpPr txBox="1"/>
          <p:nvPr/>
        </p:nvSpPr>
        <p:spPr>
          <a:xfrm>
            <a:off x="0" y="909663"/>
            <a:ext cx="7368285" cy="430887"/>
          </a:xfrm>
          <a:prstGeom prst="rect">
            <a:avLst/>
          </a:prstGeom>
          <a:noFill/>
        </p:spPr>
        <p:txBody>
          <a:bodyPr wrap="square" rtlCol="0">
            <a:spAutoFit/>
          </a:bodyPr>
          <a:lstStyle/>
          <a:p>
            <a:pPr marL="342900" indent="-342900" algn="just">
              <a:spcBef>
                <a:spcPts val="600"/>
              </a:spcBef>
              <a:spcAft>
                <a:spcPts val="600"/>
              </a:spcAft>
              <a:buFont typeface="Courier New" panose="02070309020205020404" pitchFamily="49" charset="0"/>
              <a:buChar char="o"/>
              <a:defRPr/>
            </a:pPr>
            <a:r>
              <a:rPr lang="en-US" sz="2100" b="1" dirty="0" err="1" smtClean="0">
                <a:solidFill>
                  <a:srgbClr val="C00000"/>
                </a:solidFill>
                <a:latin typeface="#9Slide03 SFU DIN Mittelschrift" panose="00000400000000000000" pitchFamily="2" charset="0"/>
                <a:ea typeface="#9Slide03 Roboto Medium" panose="02000000000000000000" pitchFamily="2" charset="0"/>
              </a:rPr>
              <a:t>Hình</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b="1" dirty="0" err="1" smtClean="0">
                <a:solidFill>
                  <a:srgbClr val="C00000"/>
                </a:solidFill>
                <a:latin typeface="#9Slide03 SFU DIN Mittelschrift" panose="00000400000000000000" pitchFamily="2" charset="0"/>
                <a:ea typeface="#9Slide03 Roboto Medium" panose="02000000000000000000" pitchFamily="2" charset="0"/>
              </a:rPr>
              <a:t>thức</a:t>
            </a:r>
            <a:r>
              <a:rPr lang="en-US" sz="2100" b="1" dirty="0" smtClean="0">
                <a:solidFill>
                  <a:srgbClr val="C00000"/>
                </a:solidFill>
                <a:latin typeface="#9Slide03 SFU DIN Mittelschrift" panose="00000400000000000000" pitchFamily="2" charset="0"/>
                <a:ea typeface="#9Slide03 Roboto Medium" panose="02000000000000000000" pitchFamily="2" charset="0"/>
              </a:rPr>
              <a:t> </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HĐ: Nhóm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chuyên</a:t>
            </a:r>
            <a:r>
              <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rPr>
              <a:t> </a:t>
            </a:r>
            <a:r>
              <a:rPr lang="en-US" sz="2100" dirty="0" err="1" smtClean="0">
                <a:solidFill>
                  <a:schemeClr val="bg2">
                    <a:lumMod val="10000"/>
                  </a:schemeClr>
                </a:solidFill>
                <a:latin typeface="#9Slide03 SFU DIN Mittelschrift" panose="00000400000000000000" pitchFamily="2" charset="0"/>
                <a:ea typeface="#9Slide03 Roboto Medium" panose="02000000000000000000" pitchFamily="2" charset="0"/>
              </a:rPr>
              <a:t>gia</a:t>
            </a:r>
            <a:endParaRPr lang="en-US" sz="2100" dirty="0" smtClean="0">
              <a:solidFill>
                <a:schemeClr val="bg2">
                  <a:lumMod val="10000"/>
                </a:schemeClr>
              </a:solidFill>
              <a:latin typeface="#9Slide03 SFU DIN Mittelschrift" panose="00000400000000000000" pitchFamily="2" charset="0"/>
              <a:ea typeface="#9Slide03 Roboto Medium" panose="02000000000000000000" pitchFamily="2" charset="0"/>
            </a:endParaRPr>
          </a:p>
        </p:txBody>
      </p:sp>
      <p:pic>
        <p:nvPicPr>
          <p:cNvPr id="18434" name="Picture 2" descr="Cách Vẽ Sơ đồ Tư Duy đẹp, đơn Giản Và Hiệu Quả Nhấ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7" t="9505" r="1267" b="1130"/>
          <a:stretch/>
        </p:blipFill>
        <p:spPr bwMode="auto">
          <a:xfrm>
            <a:off x="1084674" y="5032826"/>
            <a:ext cx="2599468" cy="170063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Yellow Backgroun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100000" l="0" r="99556"/>
                    </a14:imgEffect>
                  </a14:imgLayer>
                </a14:imgProps>
              </a:ext>
              <a:ext uri="{28A0092B-C50C-407E-A947-70E740481C1C}">
                <a14:useLocalDpi xmlns:a14="http://schemas.microsoft.com/office/drawing/2010/main" val="0"/>
              </a:ext>
            </a:extLst>
          </a:blip>
          <a:srcRect/>
          <a:stretch>
            <a:fillRect/>
          </a:stretch>
        </p:blipFill>
        <p:spPr bwMode="auto">
          <a:xfrm>
            <a:off x="9807482" y="4962034"/>
            <a:ext cx="2384518" cy="1755364"/>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pict-river-geography-vector-stencils-library-png-diagram-flowchart-exampl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4403" r="97275"/>
                    </a14:imgEffect>
                  </a14:imgLayer>
                </a14:imgProps>
              </a:ext>
              <a:ext uri="{28A0092B-C50C-407E-A947-70E740481C1C}">
                <a14:useLocalDpi xmlns:a14="http://schemas.microsoft.com/office/drawing/2010/main" val="0"/>
              </a:ext>
            </a:extLst>
          </a:blip>
          <a:srcRect/>
          <a:stretch>
            <a:fillRect/>
          </a:stretch>
        </p:blipFill>
        <p:spPr bwMode="auto">
          <a:xfrm>
            <a:off x="9817883" y="3958540"/>
            <a:ext cx="2271713" cy="14239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Round table Meeting, Meeting, iStock, circle png | PNGEg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22" b="98000" l="0" r="99667">
                        <a14:foregroundMark x1="45667" y1="1556" x2="49333" y2="91556"/>
                        <a14:foregroundMark x1="52667" y1="2444" x2="72222" y2="79889"/>
                        <a14:foregroundMark x1="41111" y1="15222" x2="53889" y2="21667"/>
                        <a14:foregroundMark x1="45111" y1="14667" x2="57889" y2="18000"/>
                        <a14:foregroundMark x1="61222" y1="16444" x2="75333" y2="34444"/>
                        <a14:foregroundMark x1="60667" y1="21667" x2="71889" y2="35667"/>
                        <a14:foregroundMark x1="72556" y1="15000" x2="72556" y2="15000"/>
                        <a14:foregroundMark x1="76556" y1="12556" x2="76556" y2="12556"/>
                        <a14:foregroundMark x1="84444" y1="17111" x2="84444" y2="17111"/>
                        <a14:foregroundMark x1="79889" y1="11889" x2="79889" y2="11889"/>
                        <a14:foregroundMark x1="75556" y1="68889" x2="76556" y2="37222"/>
                        <a14:foregroundMark x1="81333" y1="36000" x2="77111" y2="65889"/>
                        <a14:foregroundMark x1="72556" y1="55222" x2="97556" y2="51222"/>
                        <a14:foregroundMark x1="87444" y1="45111" x2="97889" y2="46667"/>
                        <a14:foregroundMark x1="89333" y1="56444" x2="96889" y2="55222"/>
                        <a14:foregroundMark x1="61556" y1="70778" x2="71333" y2="59444"/>
                        <a14:foregroundMark x1="67000" y1="75000" x2="67333" y2="82000"/>
                        <a14:foregroundMark x1="70667" y1="84222" x2="80222" y2="75667"/>
                        <a14:foregroundMark x1="39556" y1="80556" x2="56333" y2="80222"/>
                        <a14:foregroundMark x1="50889" y1="64333" x2="52667" y2="73222"/>
                        <a14:foregroundMark x1="40778" y1="90000" x2="55444" y2="90000"/>
                        <a14:foregroundMark x1="20333" y1="68333" x2="29222" y2="45778"/>
                        <a14:foregroundMark x1="27444" y1="75667" x2="33222" y2="68333"/>
                        <a14:foregroundMark x1="28000" y1="49444" x2="33778" y2="51222"/>
                        <a14:foregroundMark x1="16111" y1="56444" x2="18889" y2="40889"/>
                        <a14:foregroundMark x1="3889" y1="44222" x2="14889" y2="43667"/>
                        <a14:foregroundMark x1="3000" y1="44889" x2="3000" y2="52778"/>
                        <a14:foregroundMark x1="3000" y1="53667" x2="12778" y2="54889"/>
                        <a14:foregroundMark x1="19444" y1="38111" x2="33444" y2="20111"/>
                        <a14:foregroundMark x1="24667" y1="39333" x2="38111" y2="21667"/>
                        <a14:foregroundMark x1="11556" y1="21000" x2="11556" y2="21000"/>
                        <a14:foregroundMark x1="17333" y1="15889" x2="17333" y2="15889"/>
                        <a14:foregroundMark x1="44222" y1="11000" x2="44222" y2="11000"/>
                      </a14:backgroundRemoval>
                    </a14:imgEffect>
                  </a14:imgLayer>
                </a14:imgProps>
              </a:ext>
              <a:ext uri="{28A0092B-C50C-407E-A947-70E740481C1C}">
                <a14:useLocalDpi xmlns:a14="http://schemas.microsoft.com/office/drawing/2010/main" val="0"/>
              </a:ext>
            </a:extLst>
          </a:blip>
          <a:srcRect/>
          <a:stretch>
            <a:fillRect/>
          </a:stretch>
        </p:blipFill>
        <p:spPr bwMode="auto">
          <a:xfrm>
            <a:off x="844416" y="1350795"/>
            <a:ext cx="2864353" cy="2864353"/>
          </a:xfrm>
          <a:prstGeom prst="rect">
            <a:avLst/>
          </a:prstGeom>
          <a:noFill/>
          <a:extLst>
            <a:ext uri="{909E8E84-426E-40DD-AFC4-6F175D3DCCD1}">
              <a14:hiddenFill xmlns:a14="http://schemas.microsoft.com/office/drawing/2010/main">
                <a:solidFill>
                  <a:srgbClr val="FFFFFF"/>
                </a:solidFill>
              </a14:hiddenFill>
            </a:ext>
          </a:extLst>
        </p:spPr>
      </p:pic>
      <p:sp>
        <p:nvSpPr>
          <p:cNvPr id="51" name="Google Shape;1554;p57"/>
          <p:cNvSpPr txBox="1">
            <a:spLocks/>
          </p:cNvSpPr>
          <p:nvPr/>
        </p:nvSpPr>
        <p:spPr>
          <a:xfrm>
            <a:off x="2276592" y="24901"/>
            <a:ext cx="6789594" cy="727461"/>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err="1" smtClean="0">
                <a:solidFill>
                  <a:srgbClr val="C00000"/>
                </a:solidFill>
                <a:latin typeface="#9Slide05 Dancing Script" panose="03080800040507000D00" pitchFamily="66" charset="0"/>
              </a:rPr>
              <a:t>Khám</a:t>
            </a:r>
            <a:r>
              <a:rPr lang="en-US" sz="3600" b="1" kern="0" dirty="0" smtClean="0">
                <a:solidFill>
                  <a:srgbClr val="C00000"/>
                </a:solidFill>
                <a:latin typeface="#9Slide05 Dancing Script" panose="03080800040507000D00" pitchFamily="66" charset="0"/>
              </a:rPr>
              <a:t> </a:t>
            </a:r>
            <a:r>
              <a:rPr lang="en-US" sz="3600" b="1" kern="0" dirty="0" err="1" smtClean="0">
                <a:solidFill>
                  <a:srgbClr val="C00000"/>
                </a:solidFill>
                <a:latin typeface="#9Slide05 Dancing Script" panose="03080800040507000D00" pitchFamily="66" charset="0"/>
              </a:rPr>
              <a:t>phá</a:t>
            </a:r>
            <a:r>
              <a:rPr lang="en-US" sz="3600" b="1" kern="0" dirty="0" smtClean="0">
                <a:solidFill>
                  <a:srgbClr val="C00000"/>
                </a:solidFill>
                <a:latin typeface="#9Slide05 Dancing Script" panose="03080800040507000D00" pitchFamily="66" charset="0"/>
              </a:rPr>
              <a:t> </a:t>
            </a:r>
            <a:r>
              <a:rPr lang="en-US" sz="3600" b="1" kern="0" dirty="0" err="1" smtClean="0">
                <a:solidFill>
                  <a:srgbClr val="C00000"/>
                </a:solidFill>
                <a:latin typeface="#9Slide05 Dancing Script" panose="03080800040507000D00" pitchFamily="66" charset="0"/>
              </a:rPr>
              <a:t>châu</a:t>
            </a:r>
            <a:r>
              <a:rPr lang="en-US" sz="3600" b="1" kern="0" dirty="0" smtClean="0">
                <a:solidFill>
                  <a:srgbClr val="C00000"/>
                </a:solidFill>
                <a:latin typeface="#9Slide05 Dancing Script" panose="03080800040507000D00" pitchFamily="66" charset="0"/>
              </a:rPr>
              <a:t> Phi</a:t>
            </a:r>
            <a:endParaRPr lang="en-US" sz="3600" b="1" kern="0" dirty="0">
              <a:solidFill>
                <a:srgbClr val="C00000"/>
              </a:solidFill>
              <a:latin typeface="#9Slide05 Dancing Script" panose="03080800040507000D00" pitchFamily="66" charset="0"/>
            </a:endParaRPr>
          </a:p>
        </p:txBody>
      </p:sp>
    </p:spTree>
    <p:extLst>
      <p:ext uri="{BB962C8B-B14F-4D97-AF65-F5344CB8AC3E}">
        <p14:creationId xmlns:p14="http://schemas.microsoft.com/office/powerpoint/2010/main" val="402291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ppt_x"/>
                                          </p:val>
                                        </p:tav>
                                        <p:tav tm="100000">
                                          <p:val>
                                            <p:strVal val="#ppt_x"/>
                                          </p:val>
                                        </p:tav>
                                      </p:tavLst>
                                    </p:anim>
                                    <p:anim calcmode="lin" valueType="num">
                                      <p:cBhvr additive="base">
                                        <p:cTn id="3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4" grpId="0"/>
      <p:bldP spid="45"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7E53DA-8A2F-44CC-97FF-2803188C9A85}"/>
              </a:ext>
            </a:extLst>
          </p:cNvPr>
          <p:cNvSpPr/>
          <p:nvPr/>
        </p:nvSpPr>
        <p:spPr>
          <a:xfrm>
            <a:off x="4559029" y="1132161"/>
            <a:ext cx="3691830" cy="647434"/>
          </a:xfrm>
          <a:prstGeom prst="rect">
            <a:avLst/>
          </a:prstGeom>
          <a:solidFill>
            <a:srgbClr val="F7C1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Roboto" pitchFamily="2" charset="0"/>
              </a:rPr>
              <a:t>a. </a:t>
            </a:r>
            <a:r>
              <a:rPr kumimoji="0" lang="en-US" sz="2400" b="1" i="0" u="none" strike="noStrike" kern="0" cap="none" spc="0" normalizeH="0" baseline="0" noProof="0" dirty="0" err="1" smtClean="0">
                <a:ln>
                  <a:noFill/>
                </a:ln>
                <a:solidFill>
                  <a:prstClr val="white"/>
                </a:solidFill>
                <a:effectLst/>
                <a:uLnTx/>
                <a:uFillTx/>
                <a:latin typeface="#9Slide03 SFU DIN Mittelschrift" panose="00000400000000000000" pitchFamily="2" charset="0"/>
                <a:ea typeface="Roboto" pitchFamily="2" charset="0"/>
              </a:rPr>
              <a:t>Địa</a:t>
            </a:r>
            <a:r>
              <a:rPr kumimoji="0" lang="en-US" sz="2400" b="1" i="0" u="none" strike="noStrike" kern="0" cap="none" spc="0" normalizeH="0" noProof="0" dirty="0" smtClean="0">
                <a:ln>
                  <a:noFill/>
                </a:ln>
                <a:solidFill>
                  <a:prstClr val="white"/>
                </a:solidFill>
                <a:effectLst/>
                <a:uLnTx/>
                <a:uFillTx/>
                <a:latin typeface="#9Slide03 SFU DIN Mittelschrift" panose="00000400000000000000" pitchFamily="2" charset="0"/>
                <a:ea typeface="Roboto" pitchFamily="2" charset="0"/>
              </a:rPr>
              <a:t> </a:t>
            </a:r>
            <a:r>
              <a:rPr kumimoji="0" lang="en-US" sz="2400" b="1" i="0" u="none" strike="noStrike" kern="0" cap="none" spc="0" normalizeH="0" noProof="0" dirty="0" err="1" smtClean="0">
                <a:ln>
                  <a:noFill/>
                </a:ln>
                <a:solidFill>
                  <a:prstClr val="white"/>
                </a:solidFill>
                <a:effectLst/>
                <a:uLnTx/>
                <a:uFillTx/>
                <a:latin typeface="#9Slide03 SFU DIN Mittelschrift" panose="00000400000000000000" pitchFamily="2" charset="0"/>
                <a:ea typeface="Roboto" pitchFamily="2" charset="0"/>
              </a:rPr>
              <a:t>hình</a:t>
            </a:r>
            <a:r>
              <a:rPr kumimoji="0" lang="en-US" sz="2400" b="1" i="0" u="none" strike="noStrike" kern="0" cap="none" spc="0" normalizeH="0" noProof="0" dirty="0" smtClean="0">
                <a:ln>
                  <a:noFill/>
                </a:ln>
                <a:solidFill>
                  <a:prstClr val="white"/>
                </a:solidFill>
                <a:effectLst/>
                <a:uLnTx/>
                <a:uFillTx/>
                <a:latin typeface="#9Slide03 SFU DIN Mittelschrift" panose="00000400000000000000" pitchFamily="2" charset="0"/>
                <a:ea typeface="Roboto" pitchFamily="2" charset="0"/>
              </a:rPr>
              <a:t> và </a:t>
            </a:r>
            <a:r>
              <a:rPr kumimoji="0" lang="en-US" sz="2400" b="1" i="0" u="none" strike="noStrike" kern="0" cap="none" spc="0" normalizeH="0" noProof="0" dirty="0" err="1" smtClean="0">
                <a:ln>
                  <a:noFill/>
                </a:ln>
                <a:solidFill>
                  <a:prstClr val="white"/>
                </a:solidFill>
                <a:effectLst/>
                <a:uLnTx/>
                <a:uFillTx/>
                <a:latin typeface="#9Slide03 SFU DIN Mittelschrift" panose="00000400000000000000" pitchFamily="2" charset="0"/>
                <a:ea typeface="Roboto" pitchFamily="2" charset="0"/>
              </a:rPr>
              <a:t>khoáng</a:t>
            </a:r>
            <a:r>
              <a:rPr kumimoji="0" lang="en-US" sz="2400" b="1" i="0" u="none" strike="noStrike" kern="0" cap="none" spc="0" normalizeH="0" noProof="0" dirty="0" smtClean="0">
                <a:ln>
                  <a:noFill/>
                </a:ln>
                <a:solidFill>
                  <a:prstClr val="white"/>
                </a:solidFill>
                <a:effectLst/>
                <a:uLnTx/>
                <a:uFillTx/>
                <a:latin typeface="#9Slide03 SFU DIN Mittelschrift" panose="00000400000000000000" pitchFamily="2" charset="0"/>
                <a:ea typeface="Roboto" pitchFamily="2" charset="0"/>
              </a:rPr>
              <a:t> sản</a:t>
            </a:r>
            <a:endParaRPr kumimoji="0" lang="en-US" sz="2400" b="1" i="0" u="none" strike="noStrike" kern="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8" name="Rectangle 7">
            <a:extLst>
              <a:ext uri="{FF2B5EF4-FFF2-40B4-BE49-F238E27FC236}">
                <a16:creationId xmlns:a16="http://schemas.microsoft.com/office/drawing/2014/main" id="{BA443EF1-DB18-4392-9B10-33F6964CFFC6}"/>
              </a:ext>
            </a:extLst>
          </p:cNvPr>
          <p:cNvSpPr/>
          <p:nvPr/>
        </p:nvSpPr>
        <p:spPr>
          <a:xfrm>
            <a:off x="7756886" y="2283959"/>
            <a:ext cx="1721610" cy="604688"/>
          </a:xfrm>
          <a:prstGeom prst="rect">
            <a:avLst/>
          </a:prstGeom>
          <a:solidFill>
            <a:srgbClr val="F7C1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9Slide03 SFU DIN Mittelschrift" panose="00000400000000000000" pitchFamily="2" charset="0"/>
                <a:ea typeface="Roboto" pitchFamily="2" charset="0"/>
              </a:rPr>
              <a:t>Khoáng</a:t>
            </a:r>
            <a:r>
              <a:rPr kumimoji="0" lang="en-US" sz="2400" b="1" i="0" u="none" strike="noStrike" kern="0" cap="none" spc="0" normalizeH="0" noProof="0" dirty="0" smtClean="0">
                <a:ln>
                  <a:noFill/>
                </a:ln>
                <a:solidFill>
                  <a:prstClr val="white"/>
                </a:solidFill>
                <a:effectLst/>
                <a:uLnTx/>
                <a:uFillTx/>
                <a:latin typeface="#9Slide03 SFU DIN Mittelschrift" panose="00000400000000000000" pitchFamily="2" charset="0"/>
                <a:ea typeface="Roboto" pitchFamily="2" charset="0"/>
              </a:rPr>
              <a:t> sản</a:t>
            </a:r>
            <a:endParaRPr kumimoji="0" lang="en-US" sz="2400" b="1" i="0" u="none" strike="noStrike" kern="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9" name="Rectangle 8">
            <a:extLst>
              <a:ext uri="{FF2B5EF4-FFF2-40B4-BE49-F238E27FC236}">
                <a16:creationId xmlns:a16="http://schemas.microsoft.com/office/drawing/2014/main" id="{87AB13D7-7664-472A-8DF8-9CDD487095DA}"/>
              </a:ext>
            </a:extLst>
          </p:cNvPr>
          <p:cNvSpPr/>
          <p:nvPr/>
        </p:nvSpPr>
        <p:spPr>
          <a:xfrm>
            <a:off x="2334672" y="2283959"/>
            <a:ext cx="1721610" cy="604688"/>
          </a:xfrm>
          <a:prstGeom prst="rect">
            <a:avLst/>
          </a:prstGeom>
          <a:solidFill>
            <a:srgbClr val="F7C1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smtClean="0">
                <a:solidFill>
                  <a:prstClr val="white"/>
                </a:solidFill>
                <a:latin typeface="#9Slide03 SFU DIN Mittelschrift" panose="00000400000000000000" pitchFamily="2" charset="0"/>
                <a:ea typeface="Roboto" pitchFamily="2" charset="0"/>
              </a:rPr>
              <a:t>Địa</a:t>
            </a:r>
            <a:r>
              <a:rPr lang="en-US" sz="2400" b="1" kern="0" dirty="0" smtClean="0">
                <a:solidFill>
                  <a:prstClr val="white"/>
                </a:solidFill>
                <a:latin typeface="#9Slide03 SFU DIN Mittelschrift" panose="00000400000000000000" pitchFamily="2" charset="0"/>
                <a:ea typeface="Roboto" pitchFamily="2" charset="0"/>
              </a:rPr>
              <a:t> </a:t>
            </a:r>
            <a:r>
              <a:rPr lang="en-US" sz="2400" b="1" kern="0" dirty="0" err="1" smtClean="0">
                <a:solidFill>
                  <a:prstClr val="white"/>
                </a:solidFill>
                <a:latin typeface="#9Slide03 SFU DIN Mittelschrift" panose="00000400000000000000" pitchFamily="2" charset="0"/>
                <a:ea typeface="Roboto" pitchFamily="2" charset="0"/>
              </a:rPr>
              <a:t>hình</a:t>
            </a:r>
            <a:endParaRPr kumimoji="0" lang="en-US" sz="2400" b="1" i="0" u="none" strike="noStrike" kern="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cxnSp>
        <p:nvCxnSpPr>
          <p:cNvPr id="10" name="Straight Connector 9">
            <a:extLst>
              <a:ext uri="{FF2B5EF4-FFF2-40B4-BE49-F238E27FC236}">
                <a16:creationId xmlns:a16="http://schemas.microsoft.com/office/drawing/2014/main" id="{D8378F53-56CA-4AA1-88AE-D3AD7270E515}"/>
              </a:ext>
            </a:extLst>
          </p:cNvPr>
          <p:cNvCxnSpPr>
            <a:cxnSpLocks/>
          </p:cNvCxnSpPr>
          <p:nvPr/>
        </p:nvCxnSpPr>
        <p:spPr>
          <a:xfrm>
            <a:off x="3195477" y="1999281"/>
            <a:ext cx="5422214" cy="0"/>
          </a:xfrm>
          <a:prstGeom prst="line">
            <a:avLst/>
          </a:prstGeom>
          <a:noFill/>
          <a:ln w="6350" cap="flat" cmpd="sng" algn="ctr">
            <a:solidFill>
              <a:srgbClr val="F7C147"/>
            </a:solidFill>
            <a:prstDash val="solid"/>
            <a:miter lim="800000"/>
          </a:ln>
          <a:effectLst/>
        </p:spPr>
      </p:cxnSp>
      <p:cxnSp>
        <p:nvCxnSpPr>
          <p:cNvPr id="11" name="Straight Connector 10">
            <a:extLst>
              <a:ext uri="{FF2B5EF4-FFF2-40B4-BE49-F238E27FC236}">
                <a16:creationId xmlns:a16="http://schemas.microsoft.com/office/drawing/2014/main" id="{CCB15EA4-8803-4285-92E4-B17CEA754DAB}"/>
              </a:ext>
            </a:extLst>
          </p:cNvPr>
          <p:cNvCxnSpPr>
            <a:cxnSpLocks/>
          </p:cNvCxnSpPr>
          <p:nvPr/>
        </p:nvCxnSpPr>
        <p:spPr>
          <a:xfrm>
            <a:off x="6088740" y="1779596"/>
            <a:ext cx="0" cy="219685"/>
          </a:xfrm>
          <a:prstGeom prst="line">
            <a:avLst/>
          </a:prstGeom>
          <a:noFill/>
          <a:ln w="6350" cap="flat" cmpd="sng" algn="ctr">
            <a:solidFill>
              <a:srgbClr val="F7C147"/>
            </a:solidFill>
            <a:prstDash val="solid"/>
            <a:miter lim="800000"/>
          </a:ln>
          <a:effectLst/>
        </p:spPr>
      </p:cxnSp>
      <p:cxnSp>
        <p:nvCxnSpPr>
          <p:cNvPr id="14" name="Straight Arrow Connector 13">
            <a:extLst>
              <a:ext uri="{FF2B5EF4-FFF2-40B4-BE49-F238E27FC236}">
                <a16:creationId xmlns:a16="http://schemas.microsoft.com/office/drawing/2014/main" id="{3F86E2F4-F4C6-43DF-8680-3ABFB318ACBB}"/>
              </a:ext>
            </a:extLst>
          </p:cNvPr>
          <p:cNvCxnSpPr/>
          <p:nvPr/>
        </p:nvCxnSpPr>
        <p:spPr>
          <a:xfrm>
            <a:off x="3195477" y="2005762"/>
            <a:ext cx="0" cy="275197"/>
          </a:xfrm>
          <a:prstGeom prst="straightConnector1">
            <a:avLst/>
          </a:prstGeom>
          <a:noFill/>
          <a:ln w="6350" cap="flat" cmpd="sng" algn="ctr">
            <a:solidFill>
              <a:srgbClr val="F7C147"/>
            </a:solidFill>
            <a:prstDash val="solid"/>
            <a:miter lim="800000"/>
            <a:tailEnd type="triangle"/>
          </a:ln>
          <a:effectLst/>
        </p:spPr>
      </p:cxnSp>
      <p:cxnSp>
        <p:nvCxnSpPr>
          <p:cNvPr id="15" name="Straight Arrow Connector 14">
            <a:extLst>
              <a:ext uri="{FF2B5EF4-FFF2-40B4-BE49-F238E27FC236}">
                <a16:creationId xmlns:a16="http://schemas.microsoft.com/office/drawing/2014/main" id="{FBBB8D01-C18F-41DE-9CFC-688327DACFCB}"/>
              </a:ext>
            </a:extLst>
          </p:cNvPr>
          <p:cNvCxnSpPr/>
          <p:nvPr/>
        </p:nvCxnSpPr>
        <p:spPr>
          <a:xfrm>
            <a:off x="8617691" y="1999281"/>
            <a:ext cx="0" cy="275197"/>
          </a:xfrm>
          <a:prstGeom prst="straightConnector1">
            <a:avLst/>
          </a:prstGeom>
          <a:noFill/>
          <a:ln w="6350" cap="flat" cmpd="sng" algn="ctr">
            <a:solidFill>
              <a:srgbClr val="F7C147"/>
            </a:solidFill>
            <a:prstDash val="solid"/>
            <a:miter lim="800000"/>
            <a:tailEnd type="triangle"/>
          </a:ln>
          <a:effectLst/>
        </p:spPr>
      </p:cxnSp>
      <p:sp>
        <p:nvSpPr>
          <p:cNvPr id="16" name="Rectangle 15">
            <a:extLst>
              <a:ext uri="{FF2B5EF4-FFF2-40B4-BE49-F238E27FC236}">
                <a16:creationId xmlns:a16="http://schemas.microsoft.com/office/drawing/2014/main" id="{7134301E-5EEC-4B7B-A8AD-4BF7C34A08D8}"/>
              </a:ext>
            </a:extLst>
          </p:cNvPr>
          <p:cNvSpPr/>
          <p:nvPr/>
        </p:nvSpPr>
        <p:spPr>
          <a:xfrm>
            <a:off x="588934" y="3472559"/>
            <a:ext cx="5253925" cy="2540781"/>
          </a:xfrm>
          <a:prstGeom prst="rect">
            <a:avLst/>
          </a:prstGeom>
          <a:noFill/>
          <a:ln w="12700" cap="flat" cmpd="sng" algn="ctr">
            <a:solidFill>
              <a:srgbClr val="194E48"/>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19" name="Rectangle 18">
            <a:extLst>
              <a:ext uri="{FF2B5EF4-FFF2-40B4-BE49-F238E27FC236}">
                <a16:creationId xmlns:a16="http://schemas.microsoft.com/office/drawing/2014/main" id="{BA7045DF-56BC-4E48-A80A-DFB956326C53}"/>
              </a:ext>
            </a:extLst>
          </p:cNvPr>
          <p:cNvSpPr/>
          <p:nvPr/>
        </p:nvSpPr>
        <p:spPr>
          <a:xfrm>
            <a:off x="6349143" y="3472559"/>
            <a:ext cx="5253925" cy="2540781"/>
          </a:xfrm>
          <a:prstGeom prst="rect">
            <a:avLst/>
          </a:prstGeom>
          <a:noFill/>
          <a:ln w="12700" cap="flat" cmpd="sng" algn="ctr">
            <a:solidFill>
              <a:srgbClr val="194E48"/>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24" name="Rectangle 23"/>
          <p:cNvSpPr/>
          <p:nvPr/>
        </p:nvSpPr>
        <p:spPr>
          <a:xfrm>
            <a:off x="6518804" y="3669493"/>
            <a:ext cx="4914602" cy="2215991"/>
          </a:xfrm>
          <a:prstGeom prst="rect">
            <a:avLst/>
          </a:prstGeom>
        </p:spPr>
        <p:txBody>
          <a:bodyPr wrap="square">
            <a:spAutoFit/>
          </a:bodyPr>
          <a:lstStyle/>
          <a:p>
            <a:pPr marL="285750" indent="-285750" algn="just">
              <a:lnSpc>
                <a:spcPct val="115000"/>
              </a:lnSpc>
              <a:buFont typeface="Arial" panose="020B0604020202020204" pitchFamily="34" charset="0"/>
              <a:buChar char="•"/>
            </a:pP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Khoáng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sản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phong</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phú</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000" dirty="0">
              <a:latin typeface="#9Slide03 SFU DIN Mittelschrift" panose="00000400000000000000"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Vàng</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u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ra</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ni</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-um: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chủ</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yếu</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ở Trung Phi và Nam </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Phi.</a:t>
            </a:r>
            <a:endParaRPr lang="en-US" sz="2000" dirty="0">
              <a:latin typeface="#9Slide03 SFU DIN Mittelschrift" panose="00000400000000000000"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Đồng</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kim</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cương</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chủ</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yếu</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ở Nam </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Phi.</a:t>
            </a:r>
            <a:endParaRPr lang="en-US" sz="2000" dirty="0">
              <a:latin typeface="#9Slide03 SFU DIN Mittelschrift" panose="00000400000000000000" pitchFamily="2" charset="0"/>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Dầu</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mỏ</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tự nhiên,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phốt</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-pho-</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rít</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sắt</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Bắc</a:t>
            </a:r>
            <a:r>
              <a:rPr lang="en-US" sz="2000"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Phi.</a:t>
            </a:r>
            <a:endParaRPr lang="en-US" sz="2000" dirty="0">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
        <p:nvSpPr>
          <p:cNvPr id="25" name="Rectangle 24"/>
          <p:cNvSpPr/>
          <p:nvPr/>
        </p:nvSpPr>
        <p:spPr>
          <a:xfrm>
            <a:off x="663617" y="3579339"/>
            <a:ext cx="5063720" cy="2246769"/>
          </a:xfrm>
          <a:prstGeom prst="rect">
            <a:avLst/>
          </a:prstGeom>
        </p:spPr>
        <p:txBody>
          <a:bodyPr wrap="square">
            <a:spAutoFit/>
          </a:bodyPr>
          <a:lstStyle/>
          <a:p>
            <a:pPr algn="just">
              <a:buFont typeface="Arial" panose="020B0604020202020204" pitchFamily="34" charset="0"/>
              <a:buChar char="•"/>
            </a:pP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Gần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như toàn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bộ</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lục</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là một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khối</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cao</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nguyên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khổng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lồ</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với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độ</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cao</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TB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khoảng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750 m. </a:t>
            </a:r>
          </a:p>
          <a:p>
            <a:pPr algn="just">
              <a:buFont typeface="Arial" panose="020B0604020202020204" pitchFamily="34" charset="0"/>
              <a:buChar char="•"/>
            </a:pP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Địa</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chủ</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yếu</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là các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sơn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nguyên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xen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bồn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địa</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thấp</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p>
          <a:p>
            <a:pPr algn="just">
              <a:buFont typeface="Arial" panose="020B0604020202020204" pitchFamily="34" charset="0"/>
              <a:buChar char="•"/>
            </a:pP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Phần</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đông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được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nâng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lên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mạnh</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có nhiều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thung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lũng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sâu</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nhiều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hồ</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dài và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hẹp</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có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rất</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ít</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núi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cao</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và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đổng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bằng</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t</a:t>
            </a:r>
            <a:r>
              <a:rPr lang="en-US" sz="2000"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hấp</a:t>
            </a:r>
            <a:r>
              <a:rPr lang="en-US" sz="2000"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000" dirty="0" smtClean="0">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grpSp>
        <p:nvGrpSpPr>
          <p:cNvPr id="49" name="Google Shape;1896;p75"/>
          <p:cNvGrpSpPr/>
          <p:nvPr/>
        </p:nvGrpSpPr>
        <p:grpSpPr>
          <a:xfrm>
            <a:off x="8413642" y="3060203"/>
            <a:ext cx="408098" cy="313889"/>
            <a:chOff x="4723125" y="3739600"/>
            <a:chExt cx="455725" cy="400825"/>
          </a:xfrm>
        </p:grpSpPr>
        <p:sp>
          <p:nvSpPr>
            <p:cNvPr id="50" name="Google Shape;1897;p75"/>
            <p:cNvSpPr/>
            <p:nvPr/>
          </p:nvSpPr>
          <p:spPr>
            <a:xfrm>
              <a:off x="4723125" y="3739600"/>
              <a:ext cx="455725" cy="400725"/>
            </a:xfrm>
            <a:custGeom>
              <a:avLst/>
              <a:gdLst/>
              <a:ahLst/>
              <a:cxnLst/>
              <a:rect l="l" t="t" r="r" b="b"/>
              <a:pathLst>
                <a:path w="18229" h="16029" extrusionOk="0">
                  <a:moveTo>
                    <a:pt x="3908" y="0"/>
                  </a:moveTo>
                  <a:cubicBezTo>
                    <a:pt x="3577" y="0"/>
                    <a:pt x="3267" y="162"/>
                    <a:pt x="3080" y="435"/>
                  </a:cubicBezTo>
                  <a:lnTo>
                    <a:pt x="252" y="4553"/>
                  </a:lnTo>
                  <a:cubicBezTo>
                    <a:pt x="0" y="4920"/>
                    <a:pt x="19" y="5409"/>
                    <a:pt x="300" y="5755"/>
                  </a:cubicBezTo>
                  <a:lnTo>
                    <a:pt x="8378" y="15659"/>
                  </a:lnTo>
                  <a:cubicBezTo>
                    <a:pt x="8579" y="15906"/>
                    <a:pt x="8856" y="16029"/>
                    <a:pt x="9133" y="16029"/>
                  </a:cubicBezTo>
                  <a:cubicBezTo>
                    <a:pt x="9413" y="16029"/>
                    <a:pt x="9692" y="15904"/>
                    <a:pt x="9894" y="15657"/>
                  </a:cubicBezTo>
                  <a:lnTo>
                    <a:pt x="17928" y="5755"/>
                  </a:lnTo>
                  <a:cubicBezTo>
                    <a:pt x="18210" y="5409"/>
                    <a:pt x="18228" y="4920"/>
                    <a:pt x="17976" y="4553"/>
                  </a:cubicBezTo>
                  <a:lnTo>
                    <a:pt x="15149" y="435"/>
                  </a:lnTo>
                  <a:cubicBezTo>
                    <a:pt x="14962" y="162"/>
                    <a:pt x="14651" y="0"/>
                    <a:pt x="14320" y="0"/>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1898;p75"/>
            <p:cNvSpPr/>
            <p:nvPr/>
          </p:nvSpPr>
          <p:spPr>
            <a:xfrm>
              <a:off x="4724375" y="3739675"/>
              <a:ext cx="243450" cy="400750"/>
            </a:xfrm>
            <a:custGeom>
              <a:avLst/>
              <a:gdLst/>
              <a:ahLst/>
              <a:cxnLst/>
              <a:rect l="l" t="t" r="r" b="b"/>
              <a:pathLst>
                <a:path w="9738" h="16030" extrusionOk="0">
                  <a:moveTo>
                    <a:pt x="5095" y="3"/>
                  </a:moveTo>
                  <a:cubicBezTo>
                    <a:pt x="5075" y="3"/>
                    <a:pt x="5055" y="4"/>
                    <a:pt x="5035" y="5"/>
                  </a:cubicBezTo>
                  <a:lnTo>
                    <a:pt x="5035" y="5"/>
                  </a:lnTo>
                  <a:cubicBezTo>
                    <a:pt x="5055" y="5"/>
                    <a:pt x="5075" y="4"/>
                    <a:pt x="5095" y="3"/>
                  </a:cubicBezTo>
                  <a:close/>
                  <a:moveTo>
                    <a:pt x="4092" y="0"/>
                  </a:moveTo>
                  <a:cubicBezTo>
                    <a:pt x="3600" y="0"/>
                    <a:pt x="3294" y="54"/>
                    <a:pt x="3030" y="438"/>
                  </a:cubicBezTo>
                  <a:cubicBezTo>
                    <a:pt x="117" y="4765"/>
                    <a:pt x="84" y="4559"/>
                    <a:pt x="31" y="5013"/>
                  </a:cubicBezTo>
                  <a:cubicBezTo>
                    <a:pt x="0" y="5281"/>
                    <a:pt x="79" y="5550"/>
                    <a:pt x="250" y="5758"/>
                  </a:cubicBezTo>
                  <a:cubicBezTo>
                    <a:pt x="8411" y="15761"/>
                    <a:pt x="8385" y="16029"/>
                    <a:pt x="8960" y="16029"/>
                  </a:cubicBezTo>
                  <a:cubicBezTo>
                    <a:pt x="8993" y="16029"/>
                    <a:pt x="9027" y="16029"/>
                    <a:pt x="9065" y="16029"/>
                  </a:cubicBezTo>
                  <a:cubicBezTo>
                    <a:pt x="9313" y="16029"/>
                    <a:pt x="9555" y="15937"/>
                    <a:pt x="9738" y="15768"/>
                  </a:cubicBezTo>
                  <a:lnTo>
                    <a:pt x="1512" y="5729"/>
                  </a:lnTo>
                  <a:cubicBezTo>
                    <a:pt x="1233" y="5383"/>
                    <a:pt x="1187" y="4923"/>
                    <a:pt x="1439" y="4557"/>
                  </a:cubicBezTo>
                  <a:lnTo>
                    <a:pt x="4266" y="438"/>
                  </a:lnTo>
                  <a:cubicBezTo>
                    <a:pt x="4442" y="182"/>
                    <a:pt x="4727" y="23"/>
                    <a:pt x="5035" y="5"/>
                  </a:cubicBezTo>
                  <a:lnTo>
                    <a:pt x="5035" y="5"/>
                  </a:lnTo>
                  <a:cubicBezTo>
                    <a:pt x="4940" y="8"/>
                    <a:pt x="4849" y="9"/>
                    <a:pt x="4762" y="9"/>
                  </a:cubicBezTo>
                  <a:cubicBezTo>
                    <a:pt x="4504" y="9"/>
                    <a:pt x="4284" y="0"/>
                    <a:pt x="4092" y="0"/>
                  </a:cubicBez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1899;p75"/>
            <p:cNvSpPr/>
            <p:nvPr/>
          </p:nvSpPr>
          <p:spPr>
            <a:xfrm>
              <a:off x="4749200" y="3764325"/>
              <a:ext cx="403100" cy="103275"/>
            </a:xfrm>
            <a:custGeom>
              <a:avLst/>
              <a:gdLst/>
              <a:ahLst/>
              <a:cxnLst/>
              <a:rect l="l" t="t" r="r" b="b"/>
              <a:pathLst>
                <a:path w="16124" h="4131" extrusionOk="0">
                  <a:moveTo>
                    <a:pt x="2838" y="0"/>
                  </a:moveTo>
                  <a:lnTo>
                    <a:pt x="0" y="4131"/>
                  </a:lnTo>
                  <a:lnTo>
                    <a:pt x="16123" y="4100"/>
                  </a:lnTo>
                  <a:lnTo>
                    <a:pt x="13286" y="0"/>
                  </a:lnTo>
                  <a:close/>
                </a:path>
              </a:pathLst>
            </a:custGeom>
            <a:solidFill>
              <a:srgbClr val="BB451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1900;p75"/>
            <p:cNvSpPr/>
            <p:nvPr/>
          </p:nvSpPr>
          <p:spPr>
            <a:xfrm>
              <a:off x="4749875" y="3866800"/>
              <a:ext cx="401750" cy="248350"/>
            </a:xfrm>
            <a:custGeom>
              <a:avLst/>
              <a:gdLst/>
              <a:ahLst/>
              <a:cxnLst/>
              <a:rect l="l" t="t" r="r" b="b"/>
              <a:pathLst>
                <a:path w="16070" h="9934" extrusionOk="0">
                  <a:moveTo>
                    <a:pt x="16069" y="1"/>
                  </a:moveTo>
                  <a:lnTo>
                    <a:pt x="0" y="32"/>
                  </a:lnTo>
                  <a:lnTo>
                    <a:pt x="8072" y="9934"/>
                  </a:lnTo>
                  <a:lnTo>
                    <a:pt x="16069" y="1"/>
                  </a:lnTo>
                  <a:close/>
                </a:path>
              </a:pathLst>
            </a:custGeom>
            <a:solidFill>
              <a:srgbClr val="BB451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1901;p75"/>
            <p:cNvSpPr/>
            <p:nvPr/>
          </p:nvSpPr>
          <p:spPr>
            <a:xfrm>
              <a:off x="4749875" y="3867575"/>
              <a:ext cx="195775" cy="240125"/>
            </a:xfrm>
            <a:custGeom>
              <a:avLst/>
              <a:gdLst/>
              <a:ahLst/>
              <a:cxnLst/>
              <a:rect l="l" t="t" r="r" b="b"/>
              <a:pathLst>
                <a:path w="7831" h="9605" extrusionOk="0">
                  <a:moveTo>
                    <a:pt x="0" y="1"/>
                  </a:moveTo>
                  <a:lnTo>
                    <a:pt x="7831" y="9605"/>
                  </a:lnTo>
                  <a:lnTo>
                    <a:pt x="919" y="1"/>
                  </a:lnTo>
                  <a:close/>
                </a:path>
              </a:pathLst>
            </a:custGeom>
            <a:solidFill>
              <a:srgbClr val="85271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1902;p75"/>
            <p:cNvSpPr/>
            <p:nvPr/>
          </p:nvSpPr>
          <p:spPr>
            <a:xfrm>
              <a:off x="4870900" y="3867575"/>
              <a:ext cx="160175" cy="247575"/>
            </a:xfrm>
            <a:custGeom>
              <a:avLst/>
              <a:gdLst/>
              <a:ahLst/>
              <a:cxnLst/>
              <a:rect l="l" t="t" r="r" b="b"/>
              <a:pathLst>
                <a:path w="6407" h="9903" extrusionOk="0">
                  <a:moveTo>
                    <a:pt x="0" y="1"/>
                  </a:moveTo>
                  <a:lnTo>
                    <a:pt x="3231" y="9903"/>
                  </a:lnTo>
                  <a:lnTo>
                    <a:pt x="6406" y="1"/>
                  </a:ln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1903;p75"/>
            <p:cNvSpPr/>
            <p:nvPr/>
          </p:nvSpPr>
          <p:spPr>
            <a:xfrm>
              <a:off x="4870900" y="3764625"/>
              <a:ext cx="160175" cy="102975"/>
            </a:xfrm>
            <a:custGeom>
              <a:avLst/>
              <a:gdLst/>
              <a:ahLst/>
              <a:cxnLst/>
              <a:rect l="l" t="t" r="r" b="b"/>
              <a:pathLst>
                <a:path w="6407" h="4119" extrusionOk="0">
                  <a:moveTo>
                    <a:pt x="3204" y="1"/>
                  </a:moveTo>
                  <a:lnTo>
                    <a:pt x="0" y="4119"/>
                  </a:lnTo>
                  <a:lnTo>
                    <a:pt x="6406" y="4119"/>
                  </a:lnTo>
                  <a:lnTo>
                    <a:pt x="3204" y="1"/>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1904;p75"/>
            <p:cNvSpPr/>
            <p:nvPr/>
          </p:nvSpPr>
          <p:spPr>
            <a:xfrm>
              <a:off x="5031050" y="3765575"/>
              <a:ext cx="120575" cy="102025"/>
            </a:xfrm>
            <a:custGeom>
              <a:avLst/>
              <a:gdLst/>
              <a:ahLst/>
              <a:cxnLst/>
              <a:rect l="l" t="t" r="r" b="b"/>
              <a:pathLst>
                <a:path w="4823" h="4081" extrusionOk="0">
                  <a:moveTo>
                    <a:pt x="2028" y="0"/>
                  </a:moveTo>
                  <a:lnTo>
                    <a:pt x="0" y="4081"/>
                  </a:lnTo>
                  <a:lnTo>
                    <a:pt x="4822" y="4050"/>
                  </a:lnTo>
                  <a:lnTo>
                    <a:pt x="2028" y="0"/>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1905;p75"/>
            <p:cNvSpPr/>
            <p:nvPr/>
          </p:nvSpPr>
          <p:spPr>
            <a:xfrm>
              <a:off x="4750075" y="3765575"/>
              <a:ext cx="120850" cy="102025"/>
            </a:xfrm>
            <a:custGeom>
              <a:avLst/>
              <a:gdLst/>
              <a:ahLst/>
              <a:cxnLst/>
              <a:rect l="l" t="t" r="r" b="b"/>
              <a:pathLst>
                <a:path w="4834" h="4081" extrusionOk="0">
                  <a:moveTo>
                    <a:pt x="2805" y="0"/>
                  </a:moveTo>
                  <a:lnTo>
                    <a:pt x="1" y="4081"/>
                  </a:lnTo>
                  <a:lnTo>
                    <a:pt x="4833" y="4081"/>
                  </a:lnTo>
                  <a:lnTo>
                    <a:pt x="2805" y="0"/>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1906;p75"/>
            <p:cNvSpPr/>
            <p:nvPr/>
          </p:nvSpPr>
          <p:spPr>
            <a:xfrm>
              <a:off x="4749875" y="3765575"/>
              <a:ext cx="70350" cy="102025"/>
            </a:xfrm>
            <a:custGeom>
              <a:avLst/>
              <a:gdLst/>
              <a:ahLst/>
              <a:cxnLst/>
              <a:rect l="l" t="t" r="r" b="b"/>
              <a:pathLst>
                <a:path w="2814" h="4081" extrusionOk="0">
                  <a:moveTo>
                    <a:pt x="2813" y="0"/>
                  </a:moveTo>
                  <a:lnTo>
                    <a:pt x="0" y="4081"/>
                  </a:lnTo>
                  <a:lnTo>
                    <a:pt x="919" y="4081"/>
                  </a:lnTo>
                  <a:lnTo>
                    <a:pt x="2813" y="0"/>
                  </a:lnTo>
                  <a:close/>
                </a:path>
              </a:pathLst>
            </a:custGeom>
            <a:solidFill>
              <a:srgbClr val="BB451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60" name="Google Shape;2185;p75"/>
          <p:cNvGrpSpPr/>
          <p:nvPr/>
        </p:nvGrpSpPr>
        <p:grpSpPr>
          <a:xfrm>
            <a:off x="2693088" y="3038700"/>
            <a:ext cx="621900" cy="324833"/>
            <a:chOff x="3944175" y="1678500"/>
            <a:chExt cx="466425" cy="243625"/>
          </a:xfrm>
        </p:grpSpPr>
        <p:sp>
          <p:nvSpPr>
            <p:cNvPr id="61" name="Google Shape;2186;p75"/>
            <p:cNvSpPr/>
            <p:nvPr/>
          </p:nvSpPr>
          <p:spPr>
            <a:xfrm>
              <a:off x="4249300" y="1785300"/>
              <a:ext cx="161300" cy="136775"/>
            </a:xfrm>
            <a:custGeom>
              <a:avLst/>
              <a:gdLst/>
              <a:ahLst/>
              <a:cxnLst/>
              <a:rect l="l" t="t" r="r" b="b"/>
              <a:pathLst>
                <a:path w="6452" h="5471" extrusionOk="0">
                  <a:moveTo>
                    <a:pt x="1928" y="0"/>
                  </a:moveTo>
                  <a:cubicBezTo>
                    <a:pt x="1859" y="0"/>
                    <a:pt x="1791" y="30"/>
                    <a:pt x="1745" y="91"/>
                  </a:cubicBezTo>
                  <a:lnTo>
                    <a:pt x="1" y="2198"/>
                  </a:lnTo>
                  <a:lnTo>
                    <a:pt x="2709" y="5471"/>
                  </a:lnTo>
                  <a:lnTo>
                    <a:pt x="5668" y="5471"/>
                  </a:lnTo>
                  <a:cubicBezTo>
                    <a:pt x="5670" y="5471"/>
                    <a:pt x="5672" y="5471"/>
                    <a:pt x="5673" y="5471"/>
                  </a:cubicBezTo>
                  <a:cubicBezTo>
                    <a:pt x="6452" y="5471"/>
                    <a:pt x="6178" y="5020"/>
                    <a:pt x="6051" y="4852"/>
                  </a:cubicBezTo>
                  <a:lnTo>
                    <a:pt x="2110" y="91"/>
                  </a:lnTo>
                  <a:cubicBezTo>
                    <a:pt x="2064" y="30"/>
                    <a:pt x="1996" y="0"/>
                    <a:pt x="1928" y="0"/>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2187;p75"/>
            <p:cNvSpPr/>
            <p:nvPr/>
          </p:nvSpPr>
          <p:spPr>
            <a:xfrm>
              <a:off x="4249200" y="1785000"/>
              <a:ext cx="97875" cy="137125"/>
            </a:xfrm>
            <a:custGeom>
              <a:avLst/>
              <a:gdLst/>
              <a:ahLst/>
              <a:cxnLst/>
              <a:rect l="l" t="t" r="r" b="b"/>
              <a:pathLst>
                <a:path w="3915" h="5485" extrusionOk="0">
                  <a:moveTo>
                    <a:pt x="1920" y="1"/>
                  </a:moveTo>
                  <a:cubicBezTo>
                    <a:pt x="1910" y="1"/>
                    <a:pt x="1901" y="3"/>
                    <a:pt x="1893" y="5"/>
                  </a:cubicBezTo>
                  <a:cubicBezTo>
                    <a:pt x="1885" y="5"/>
                    <a:pt x="1876" y="7"/>
                    <a:pt x="1868" y="9"/>
                  </a:cubicBezTo>
                  <a:lnTo>
                    <a:pt x="1851" y="15"/>
                  </a:lnTo>
                  <a:cubicBezTo>
                    <a:pt x="1845" y="17"/>
                    <a:pt x="1839" y="19"/>
                    <a:pt x="1833" y="24"/>
                  </a:cubicBezTo>
                  <a:cubicBezTo>
                    <a:pt x="1801" y="40"/>
                    <a:pt x="1772" y="63"/>
                    <a:pt x="1749" y="90"/>
                  </a:cubicBezTo>
                  <a:lnTo>
                    <a:pt x="1" y="2203"/>
                  </a:lnTo>
                  <a:lnTo>
                    <a:pt x="2713" y="5485"/>
                  </a:lnTo>
                  <a:lnTo>
                    <a:pt x="3915" y="5485"/>
                  </a:lnTo>
                  <a:lnTo>
                    <a:pt x="1933" y="1"/>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2188;p75"/>
            <p:cNvSpPr/>
            <p:nvPr/>
          </p:nvSpPr>
          <p:spPr>
            <a:xfrm>
              <a:off x="4249200" y="1785225"/>
              <a:ext cx="93925" cy="136900"/>
            </a:xfrm>
            <a:custGeom>
              <a:avLst/>
              <a:gdLst/>
              <a:ahLst/>
              <a:cxnLst/>
              <a:rect l="l" t="t" r="r" b="b"/>
              <a:pathLst>
                <a:path w="3757" h="5476" extrusionOk="0">
                  <a:moveTo>
                    <a:pt x="1876" y="0"/>
                  </a:moveTo>
                  <a:lnTo>
                    <a:pt x="1868" y="2"/>
                  </a:lnTo>
                  <a:lnTo>
                    <a:pt x="1854" y="6"/>
                  </a:lnTo>
                  <a:cubicBezTo>
                    <a:pt x="1847" y="8"/>
                    <a:pt x="1841" y="12"/>
                    <a:pt x="1835" y="15"/>
                  </a:cubicBezTo>
                  <a:cubicBezTo>
                    <a:pt x="1801" y="31"/>
                    <a:pt x="1772" y="54"/>
                    <a:pt x="1749" y="83"/>
                  </a:cubicBezTo>
                  <a:lnTo>
                    <a:pt x="1" y="2197"/>
                  </a:lnTo>
                  <a:lnTo>
                    <a:pt x="2715" y="5476"/>
                  </a:lnTo>
                  <a:lnTo>
                    <a:pt x="3756" y="5476"/>
                  </a:lnTo>
                  <a:cubicBezTo>
                    <a:pt x="1687" y="4516"/>
                    <a:pt x="835" y="2028"/>
                    <a:pt x="1876" y="0"/>
                  </a:cubicBez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4" name="Google Shape;2189;p75"/>
            <p:cNvSpPr/>
            <p:nvPr/>
          </p:nvSpPr>
          <p:spPr>
            <a:xfrm>
              <a:off x="4093875" y="1742275"/>
              <a:ext cx="223175" cy="179850"/>
            </a:xfrm>
            <a:custGeom>
              <a:avLst/>
              <a:gdLst/>
              <a:ahLst/>
              <a:cxnLst/>
              <a:rect l="l" t="t" r="r" b="b"/>
              <a:pathLst>
                <a:path w="8927" h="7194" extrusionOk="0">
                  <a:moveTo>
                    <a:pt x="2832" y="0"/>
                  </a:moveTo>
                  <a:cubicBezTo>
                    <a:pt x="2745" y="0"/>
                    <a:pt x="2658" y="40"/>
                    <a:pt x="2593" y="119"/>
                  </a:cubicBezTo>
                  <a:lnTo>
                    <a:pt x="1" y="3252"/>
                  </a:lnTo>
                  <a:lnTo>
                    <a:pt x="3261" y="7194"/>
                  </a:lnTo>
                  <a:lnTo>
                    <a:pt x="8926" y="7194"/>
                  </a:lnTo>
                  <a:lnTo>
                    <a:pt x="3072" y="119"/>
                  </a:lnTo>
                  <a:cubicBezTo>
                    <a:pt x="3006" y="40"/>
                    <a:pt x="2919" y="0"/>
                    <a:pt x="2832" y="0"/>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5" name="Google Shape;2190;p75"/>
            <p:cNvSpPr/>
            <p:nvPr/>
          </p:nvSpPr>
          <p:spPr>
            <a:xfrm>
              <a:off x="4093875" y="1742275"/>
              <a:ext cx="135875" cy="179850"/>
            </a:xfrm>
            <a:custGeom>
              <a:avLst/>
              <a:gdLst/>
              <a:ahLst/>
              <a:cxnLst/>
              <a:rect l="l" t="t" r="r" b="b"/>
              <a:pathLst>
                <a:path w="5435" h="7194" extrusionOk="0">
                  <a:moveTo>
                    <a:pt x="2832" y="0"/>
                  </a:moveTo>
                  <a:cubicBezTo>
                    <a:pt x="2739" y="2"/>
                    <a:pt x="2651" y="46"/>
                    <a:pt x="2593" y="119"/>
                  </a:cubicBezTo>
                  <a:lnTo>
                    <a:pt x="1" y="3252"/>
                  </a:lnTo>
                  <a:lnTo>
                    <a:pt x="3261" y="7194"/>
                  </a:lnTo>
                  <a:lnTo>
                    <a:pt x="5435" y="7194"/>
                  </a:lnTo>
                  <a:lnTo>
                    <a:pt x="2832" y="0"/>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6" name="Google Shape;2191;p75"/>
            <p:cNvSpPr/>
            <p:nvPr/>
          </p:nvSpPr>
          <p:spPr>
            <a:xfrm>
              <a:off x="4093875" y="1749725"/>
              <a:ext cx="135575" cy="172400"/>
            </a:xfrm>
            <a:custGeom>
              <a:avLst/>
              <a:gdLst/>
              <a:ahLst/>
              <a:cxnLst/>
              <a:rect l="l" t="t" r="r" b="b"/>
              <a:pathLst>
                <a:path w="5423" h="6896" extrusionOk="0">
                  <a:moveTo>
                    <a:pt x="2447" y="0"/>
                  </a:moveTo>
                  <a:lnTo>
                    <a:pt x="1" y="2954"/>
                  </a:lnTo>
                  <a:lnTo>
                    <a:pt x="3261" y="6896"/>
                  </a:lnTo>
                  <a:lnTo>
                    <a:pt x="5422" y="6896"/>
                  </a:lnTo>
                  <a:cubicBezTo>
                    <a:pt x="2172" y="6433"/>
                    <a:pt x="540" y="2698"/>
                    <a:pt x="2447" y="0"/>
                  </a:cubicBez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7" name="Google Shape;2192;p75"/>
            <p:cNvSpPr/>
            <p:nvPr/>
          </p:nvSpPr>
          <p:spPr>
            <a:xfrm>
              <a:off x="4206425" y="1678500"/>
              <a:ext cx="62175" cy="62175"/>
            </a:xfrm>
            <a:custGeom>
              <a:avLst/>
              <a:gdLst/>
              <a:ahLst/>
              <a:cxnLst/>
              <a:rect l="l" t="t" r="r" b="b"/>
              <a:pathLst>
                <a:path w="2487" h="2487" extrusionOk="0">
                  <a:moveTo>
                    <a:pt x="1243" y="1"/>
                  </a:moveTo>
                  <a:cubicBezTo>
                    <a:pt x="556" y="1"/>
                    <a:pt x="0" y="557"/>
                    <a:pt x="0" y="1244"/>
                  </a:cubicBezTo>
                  <a:cubicBezTo>
                    <a:pt x="0" y="1929"/>
                    <a:pt x="556" y="2487"/>
                    <a:pt x="1243" y="2487"/>
                  </a:cubicBezTo>
                  <a:cubicBezTo>
                    <a:pt x="1930" y="2487"/>
                    <a:pt x="2486" y="1929"/>
                    <a:pt x="2486" y="1244"/>
                  </a:cubicBezTo>
                  <a:cubicBezTo>
                    <a:pt x="2486" y="557"/>
                    <a:pt x="1930" y="1"/>
                    <a:pt x="1243" y="1"/>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8" name="Google Shape;2193;p75"/>
            <p:cNvSpPr/>
            <p:nvPr/>
          </p:nvSpPr>
          <p:spPr>
            <a:xfrm>
              <a:off x="4200175" y="1678500"/>
              <a:ext cx="59625" cy="62175"/>
            </a:xfrm>
            <a:custGeom>
              <a:avLst/>
              <a:gdLst/>
              <a:ahLst/>
              <a:cxnLst/>
              <a:rect l="l" t="t" r="r" b="b"/>
              <a:pathLst>
                <a:path w="2385" h="2487" extrusionOk="0">
                  <a:moveTo>
                    <a:pt x="1472" y="1"/>
                  </a:moveTo>
                  <a:cubicBezTo>
                    <a:pt x="592" y="13"/>
                    <a:pt x="0" y="921"/>
                    <a:pt x="352" y="1735"/>
                  </a:cubicBezTo>
                  <a:cubicBezTo>
                    <a:pt x="561" y="2221"/>
                    <a:pt x="1026" y="2486"/>
                    <a:pt x="1497" y="2486"/>
                  </a:cubicBezTo>
                  <a:cubicBezTo>
                    <a:pt x="1815" y="2486"/>
                    <a:pt x="2136" y="2366"/>
                    <a:pt x="2384" y="2112"/>
                  </a:cubicBezTo>
                  <a:lnTo>
                    <a:pt x="2384" y="2112"/>
                  </a:lnTo>
                  <a:cubicBezTo>
                    <a:pt x="2376" y="2112"/>
                    <a:pt x="2369" y="2112"/>
                    <a:pt x="2361" y="2112"/>
                  </a:cubicBezTo>
                  <a:cubicBezTo>
                    <a:pt x="1269" y="2112"/>
                    <a:pt x="703" y="789"/>
                    <a:pt x="1472" y="1"/>
                  </a:cubicBez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9" name="Google Shape;2194;p75"/>
            <p:cNvSpPr/>
            <p:nvPr/>
          </p:nvSpPr>
          <p:spPr>
            <a:xfrm>
              <a:off x="3944175" y="1785300"/>
              <a:ext cx="231250" cy="136825"/>
            </a:xfrm>
            <a:custGeom>
              <a:avLst/>
              <a:gdLst/>
              <a:ahLst/>
              <a:cxnLst/>
              <a:rect l="l" t="t" r="r" b="b"/>
              <a:pathLst>
                <a:path w="9250" h="5473" extrusionOk="0">
                  <a:moveTo>
                    <a:pt x="4614" y="0"/>
                  </a:moveTo>
                  <a:cubicBezTo>
                    <a:pt x="4545" y="0"/>
                    <a:pt x="4477" y="30"/>
                    <a:pt x="4431" y="91"/>
                  </a:cubicBezTo>
                  <a:lnTo>
                    <a:pt x="467" y="4879"/>
                  </a:lnTo>
                  <a:cubicBezTo>
                    <a:pt x="467" y="4879"/>
                    <a:pt x="1" y="5473"/>
                    <a:pt x="782" y="5473"/>
                  </a:cubicBezTo>
                  <a:lnTo>
                    <a:pt x="9249" y="5473"/>
                  </a:lnTo>
                  <a:lnTo>
                    <a:pt x="4796" y="91"/>
                  </a:lnTo>
                  <a:cubicBezTo>
                    <a:pt x="4750" y="30"/>
                    <a:pt x="4682" y="0"/>
                    <a:pt x="4614" y="0"/>
                  </a:cubicBezTo>
                  <a:close/>
                </a:path>
              </a:pathLst>
            </a:custGeom>
            <a:solidFill>
              <a:srgbClr val="FEDA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0" name="Google Shape;2195;p75"/>
            <p:cNvSpPr/>
            <p:nvPr/>
          </p:nvSpPr>
          <p:spPr>
            <a:xfrm>
              <a:off x="3944175" y="1785325"/>
              <a:ext cx="164825" cy="136800"/>
            </a:xfrm>
            <a:custGeom>
              <a:avLst/>
              <a:gdLst/>
              <a:ahLst/>
              <a:cxnLst/>
              <a:rect l="l" t="t" r="r" b="b"/>
              <a:pathLst>
                <a:path w="6593" h="5472" extrusionOk="0">
                  <a:moveTo>
                    <a:pt x="4613" y="0"/>
                  </a:moveTo>
                  <a:cubicBezTo>
                    <a:pt x="4542" y="2"/>
                    <a:pt x="4475" y="33"/>
                    <a:pt x="4431" y="90"/>
                  </a:cubicBezTo>
                  <a:lnTo>
                    <a:pt x="467" y="4878"/>
                  </a:lnTo>
                  <a:cubicBezTo>
                    <a:pt x="467" y="4878"/>
                    <a:pt x="1" y="5472"/>
                    <a:pt x="782" y="5472"/>
                  </a:cubicBezTo>
                  <a:lnTo>
                    <a:pt x="6593" y="5472"/>
                  </a:lnTo>
                  <a:lnTo>
                    <a:pt x="4613" y="0"/>
                  </a:lnTo>
                  <a:close/>
                </a:path>
              </a:pathLst>
            </a:custGeom>
            <a:solidFill>
              <a:srgbClr val="FBAA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1" name="Google Shape;2196;p75"/>
            <p:cNvSpPr/>
            <p:nvPr/>
          </p:nvSpPr>
          <p:spPr>
            <a:xfrm>
              <a:off x="3944175" y="1779175"/>
              <a:ext cx="117725" cy="142950"/>
            </a:xfrm>
            <a:custGeom>
              <a:avLst/>
              <a:gdLst/>
              <a:ahLst/>
              <a:cxnLst/>
              <a:rect l="l" t="t" r="r" b="b"/>
              <a:pathLst>
                <a:path w="4709" h="5718" extrusionOk="0">
                  <a:moveTo>
                    <a:pt x="4523" y="265"/>
                  </a:moveTo>
                  <a:cubicBezTo>
                    <a:pt x="4446" y="300"/>
                    <a:pt x="4708" y="0"/>
                    <a:pt x="467" y="5124"/>
                  </a:cubicBezTo>
                  <a:cubicBezTo>
                    <a:pt x="467" y="5124"/>
                    <a:pt x="1" y="5718"/>
                    <a:pt x="782" y="5718"/>
                  </a:cubicBezTo>
                  <a:lnTo>
                    <a:pt x="4540" y="5718"/>
                  </a:lnTo>
                  <a:cubicBezTo>
                    <a:pt x="3109" y="4185"/>
                    <a:pt x="3101" y="1808"/>
                    <a:pt x="4523" y="265"/>
                  </a:cubicBezTo>
                  <a:close/>
                </a:path>
              </a:pathLst>
            </a:custGeom>
            <a:solidFill>
              <a:srgbClr val="EA5E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71842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9Slide03 SFU DIN Mittelschrift" panose="00000400000000000000" pitchFamily="2" charset="0"/>
            </a:endParaRPr>
          </a:p>
        </p:txBody>
      </p:sp>
      <p:sp>
        <p:nvSpPr>
          <p:cNvPr id="3" name="Text Placeholder 2"/>
          <p:cNvSpPr>
            <a:spLocks noGrp="1"/>
          </p:cNvSpPr>
          <p:nvPr>
            <p:ph type="body" idx="1"/>
          </p:nvPr>
        </p:nvSpPr>
        <p:spPr/>
        <p:txBody>
          <a:bodyPr/>
          <a:lstStyle/>
          <a:p>
            <a:endParaRPr lang="en-US">
              <a:latin typeface="#9Slide03 SFU DIN Mittelschrift" panose="00000400000000000000" pitchFamily="2" charset="0"/>
            </a:endParaRPr>
          </a:p>
        </p:txBody>
      </p:sp>
      <p:sp>
        <p:nvSpPr>
          <p:cNvPr id="4" name="Slide Number Placeholder 3"/>
          <p:cNvSpPr>
            <a:spLocks noGrp="1"/>
          </p:cNvSpPr>
          <p:nvPr>
            <p:ph type="sldNum" idx="12"/>
          </p:nvPr>
        </p:nvSpPr>
        <p:spPr/>
        <p:txBody>
          <a:bodyPr/>
          <a:lstStyle/>
          <a:p>
            <a:fld id="{00000000-1234-1234-1234-123412341234}" type="slidenum">
              <a:rPr lang="tr-TR" smtClean="0">
                <a:latin typeface="#9Slide03 SFU DIN Mittelschrift" panose="00000400000000000000" pitchFamily="2" charset="0"/>
              </a:rPr>
              <a:pPr/>
              <a:t>18</a:t>
            </a:fld>
            <a:endParaRPr lang="tr-TR">
              <a:latin typeface="#9Slide03 SFU DIN Mittelschrift" panose="00000400000000000000" pitchFamily="2" charset="0"/>
            </a:endParaRPr>
          </a:p>
        </p:txBody>
      </p:sp>
      <p:pic>
        <p:nvPicPr>
          <p:cNvPr id="5" name="Picture 4" descr="Kết quả hình ảnh cho kilimanjaro moun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96911" y="1707793"/>
            <a:ext cx="4366901" cy="523220"/>
          </a:xfrm>
          <a:prstGeom prst="rect">
            <a:avLst/>
          </a:prstGeom>
        </p:spPr>
        <p:txBody>
          <a:bodyPr wrap="none">
            <a:spAutoFit/>
          </a:bodyPr>
          <a:lstStyle/>
          <a:p>
            <a:r>
              <a:rPr lang="en-US" altLang="zh-CN" sz="2800" b="1" dirty="0" err="1" smtClean="0">
                <a:solidFill>
                  <a:srgbClr val="FFFF00"/>
                </a:solidFill>
                <a:latin typeface="#9Slide03 SFU DIN Mittelschrift" panose="00000400000000000000" pitchFamily="2" charset="0"/>
                <a:cs typeface="Arial" panose="020B0604020202020204" pitchFamily="34" charset="0"/>
              </a:rPr>
              <a:t>Đỉnh</a:t>
            </a:r>
            <a:r>
              <a:rPr lang="en-US" altLang="zh-CN" sz="2800" b="1" dirty="0" smtClean="0">
                <a:solidFill>
                  <a:srgbClr val="FFFF00"/>
                </a:solidFill>
                <a:latin typeface="#9Slide03 SFU DIN Mittelschrift" panose="00000400000000000000" pitchFamily="2" charset="0"/>
                <a:cs typeface="Arial" panose="020B0604020202020204" pitchFamily="34" charset="0"/>
              </a:rPr>
              <a:t> núi </a:t>
            </a:r>
            <a:r>
              <a:rPr lang="en-US" altLang="zh-CN" sz="2800" b="1" dirty="0" err="1" smtClean="0">
                <a:solidFill>
                  <a:srgbClr val="FFFF00"/>
                </a:solidFill>
                <a:latin typeface="#9Slide03 SFU DIN Mittelschrift" panose="00000400000000000000" pitchFamily="2" charset="0"/>
                <a:cs typeface="Arial" panose="020B0604020202020204" pitchFamily="34" charset="0"/>
              </a:rPr>
              <a:t>cao</a:t>
            </a:r>
            <a:r>
              <a:rPr lang="en-US" altLang="zh-CN" sz="2800" b="1" dirty="0" smtClean="0">
                <a:solidFill>
                  <a:srgbClr val="FFFF00"/>
                </a:solidFill>
                <a:latin typeface="#9Slide03 SFU DIN Mittelschrift" panose="00000400000000000000" pitchFamily="2" charset="0"/>
                <a:cs typeface="Arial" panose="020B0604020202020204" pitchFamily="34" charset="0"/>
              </a:rPr>
              <a:t> </a:t>
            </a:r>
            <a:r>
              <a:rPr lang="en-US" altLang="zh-CN" sz="2800" b="1" dirty="0" err="1">
                <a:solidFill>
                  <a:srgbClr val="FFFF00"/>
                </a:solidFill>
                <a:latin typeface="#9Slide03 SFU DIN Mittelschrift" panose="00000400000000000000" pitchFamily="2" charset="0"/>
                <a:cs typeface="Arial" panose="020B0604020202020204" pitchFamily="34" charset="0"/>
              </a:rPr>
              <a:t>nhất</a:t>
            </a:r>
            <a:r>
              <a:rPr lang="en-US" altLang="zh-CN" sz="2800" b="1" dirty="0">
                <a:solidFill>
                  <a:srgbClr val="FFFF00"/>
                </a:solidFill>
                <a:latin typeface="#9Slide03 SFU DIN Mittelschrift" panose="00000400000000000000" pitchFamily="2" charset="0"/>
                <a:cs typeface="Arial" panose="020B0604020202020204" pitchFamily="34" charset="0"/>
              </a:rPr>
              <a:t> </a:t>
            </a:r>
            <a:r>
              <a:rPr lang="en-US" altLang="zh-CN" sz="2800" b="1" dirty="0" err="1">
                <a:solidFill>
                  <a:srgbClr val="FFFF00"/>
                </a:solidFill>
                <a:latin typeface="#9Slide03 SFU DIN Mittelschrift" panose="00000400000000000000" pitchFamily="2" charset="0"/>
                <a:cs typeface="Arial" panose="020B0604020202020204" pitchFamily="34" charset="0"/>
              </a:rPr>
              <a:t>Châu</a:t>
            </a:r>
            <a:r>
              <a:rPr lang="en-US" altLang="zh-CN" sz="2800" b="1" dirty="0">
                <a:solidFill>
                  <a:srgbClr val="FFFF00"/>
                </a:solidFill>
                <a:latin typeface="#9Slide03 SFU DIN Mittelschrift" panose="00000400000000000000" pitchFamily="2" charset="0"/>
                <a:cs typeface="Arial" panose="020B0604020202020204" pitchFamily="34" charset="0"/>
              </a:rPr>
              <a:t> Phi </a:t>
            </a:r>
            <a:endParaRPr lang="en-US" sz="2800" dirty="0">
              <a:solidFill>
                <a:srgbClr val="FFFF00"/>
              </a:solidFill>
              <a:latin typeface="#9Slide03 SFU DIN Mittelschrift" panose="00000400000000000000" pitchFamily="2" charset="0"/>
            </a:endParaRPr>
          </a:p>
        </p:txBody>
      </p:sp>
      <p:sp>
        <p:nvSpPr>
          <p:cNvPr id="7" name="Rectangle 6"/>
          <p:cNvSpPr/>
          <p:nvPr/>
        </p:nvSpPr>
        <p:spPr>
          <a:xfrm>
            <a:off x="7227676" y="1646237"/>
            <a:ext cx="1726755" cy="646331"/>
          </a:xfrm>
          <a:prstGeom prst="rect">
            <a:avLst/>
          </a:prstGeom>
        </p:spPr>
        <p:txBody>
          <a:bodyPr wrap="none">
            <a:spAutoFit/>
          </a:bodyPr>
          <a:lstStyle/>
          <a:p>
            <a:pPr algn="ctr"/>
            <a:r>
              <a:rPr lang="en-US" altLang="zh-CN" sz="3600" b="1" dirty="0">
                <a:solidFill>
                  <a:srgbClr val="FFFF00"/>
                </a:solidFill>
                <a:latin typeface="#9Slide03 SFU DIN Mittelschrift" panose="00000400000000000000" pitchFamily="2" charset="0"/>
                <a:cs typeface="Arial" panose="020B0604020202020204" pitchFamily="34" charset="0"/>
              </a:rPr>
              <a:t>(5895m)</a:t>
            </a:r>
          </a:p>
        </p:txBody>
      </p:sp>
    </p:spTree>
    <p:extLst>
      <p:ext uri="{BB962C8B-B14F-4D97-AF65-F5344CB8AC3E}">
        <p14:creationId xmlns:p14="http://schemas.microsoft.com/office/powerpoint/2010/main" val="396963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www.migolatravel.com/wp-content/uploads/2018/01/sahara9.jpg"/>
          <p:cNvPicPr>
            <a:picLocks noChangeAspect="1" noChangeArrowheads="1"/>
          </p:cNvPicPr>
          <p:nvPr/>
        </p:nvPicPr>
        <p:blipFill rotWithShape="1">
          <a:blip r:embed="rId3">
            <a:extLst>
              <a:ext uri="{28A0092B-C50C-407E-A947-70E740481C1C}">
                <a14:useLocalDpi xmlns:a14="http://schemas.microsoft.com/office/drawing/2010/main" val="0"/>
              </a:ext>
            </a:extLst>
          </a:blip>
          <a:srcRect t="1757" b="1757"/>
          <a:stretch/>
        </p:blipFill>
        <p:spPr bwMode="auto">
          <a:xfrm>
            <a:off x="447339" y="2075331"/>
            <a:ext cx="5468544" cy="30760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s://www.migolatravel.com/wp-content/uploads/2018/01/sahara9.jpg"/>
          <p:cNvPicPr>
            <a:picLocks noChangeAspect="1" noChangeArrowheads="1"/>
          </p:cNvPicPr>
          <p:nvPr/>
        </p:nvPicPr>
        <p:blipFill>
          <a:blip r:embed="rId3">
            <a:extLst>
              <a:ext uri="{28A0092B-C50C-407E-A947-70E740481C1C}">
                <a14:useLocalDpi xmlns:a14="http://schemas.microsoft.com/office/drawing/2010/main" val="0"/>
              </a:ext>
            </a:extLst>
          </a:blip>
          <a:srcRect l="1409" t="56793" r="635" b="21802"/>
          <a:stretch>
            <a:fillRect/>
          </a:stretch>
        </p:blipFill>
        <p:spPr bwMode="auto">
          <a:xfrm>
            <a:off x="2907427" y="757740"/>
            <a:ext cx="6908549" cy="880084"/>
          </a:xfrm>
          <a:custGeom>
            <a:avLst/>
            <a:gdLst/>
            <a:ahLst/>
            <a:cxnLst/>
            <a:rect l="l" t="t" r="r" b="b"/>
            <a:pathLst>
              <a:path w="6801756" h="866480">
                <a:moveTo>
                  <a:pt x="1765712" y="694573"/>
                </a:moveTo>
                <a:cubicBezTo>
                  <a:pt x="1760844" y="700193"/>
                  <a:pt x="1752846" y="706329"/>
                  <a:pt x="1741716" y="712982"/>
                </a:cubicBezTo>
                <a:cubicBezTo>
                  <a:pt x="1730586" y="719636"/>
                  <a:pt x="1720518" y="727727"/>
                  <a:pt x="1711512" y="737257"/>
                </a:cubicBezTo>
                <a:cubicBezTo>
                  <a:pt x="1702506" y="746787"/>
                  <a:pt x="1694605" y="758179"/>
                  <a:pt x="1687809" y="771433"/>
                </a:cubicBezTo>
                <a:cubicBezTo>
                  <a:pt x="1681013" y="784687"/>
                  <a:pt x="1675929" y="800658"/>
                  <a:pt x="1672557" y="819346"/>
                </a:cubicBezTo>
                <a:cubicBezTo>
                  <a:pt x="1671500" y="824651"/>
                  <a:pt x="1671740" y="828652"/>
                  <a:pt x="1673279" y="831347"/>
                </a:cubicBezTo>
                <a:cubicBezTo>
                  <a:pt x="1674817" y="834043"/>
                  <a:pt x="1677281" y="835391"/>
                  <a:pt x="1680673" y="835391"/>
                </a:cubicBezTo>
                <a:cubicBezTo>
                  <a:pt x="1685416" y="835391"/>
                  <a:pt x="1691128" y="831552"/>
                  <a:pt x="1697810" y="823875"/>
                </a:cubicBezTo>
                <a:cubicBezTo>
                  <a:pt x="1704492" y="816198"/>
                  <a:pt x="1711702" y="805089"/>
                  <a:pt x="1719442" y="790549"/>
                </a:cubicBezTo>
                <a:cubicBezTo>
                  <a:pt x="1727181" y="776009"/>
                  <a:pt x="1734934" y="759567"/>
                  <a:pt x="1742702" y="741222"/>
                </a:cubicBezTo>
                <a:cubicBezTo>
                  <a:pt x="1750469" y="722877"/>
                  <a:pt x="1758139" y="707327"/>
                  <a:pt x="1765712" y="694573"/>
                </a:cubicBezTo>
                <a:close/>
                <a:moveTo>
                  <a:pt x="2878541" y="661026"/>
                </a:moveTo>
                <a:lnTo>
                  <a:pt x="2946693" y="695987"/>
                </a:lnTo>
                <a:cubicBezTo>
                  <a:pt x="2943168" y="711856"/>
                  <a:pt x="2937623" y="726258"/>
                  <a:pt x="2930055" y="739193"/>
                </a:cubicBezTo>
                <a:cubicBezTo>
                  <a:pt x="2922487" y="752128"/>
                  <a:pt x="2912703" y="762967"/>
                  <a:pt x="2900701" y="771711"/>
                </a:cubicBezTo>
                <a:lnTo>
                  <a:pt x="2849466" y="742493"/>
                </a:lnTo>
                <a:close/>
                <a:moveTo>
                  <a:pt x="768277" y="351902"/>
                </a:moveTo>
                <a:cubicBezTo>
                  <a:pt x="764058" y="360522"/>
                  <a:pt x="761565" y="371414"/>
                  <a:pt x="760798" y="384577"/>
                </a:cubicBezTo>
                <a:cubicBezTo>
                  <a:pt x="760031" y="397741"/>
                  <a:pt x="759915" y="407066"/>
                  <a:pt x="760448" y="412552"/>
                </a:cubicBezTo>
                <a:cubicBezTo>
                  <a:pt x="760905" y="405723"/>
                  <a:pt x="762184" y="395705"/>
                  <a:pt x="764284" y="382498"/>
                </a:cubicBezTo>
                <a:cubicBezTo>
                  <a:pt x="766384" y="369292"/>
                  <a:pt x="767716" y="359093"/>
                  <a:pt x="768277" y="351902"/>
                </a:cubicBezTo>
                <a:close/>
                <a:moveTo>
                  <a:pt x="709682" y="351057"/>
                </a:moveTo>
                <a:lnTo>
                  <a:pt x="678791" y="366600"/>
                </a:lnTo>
                <a:cubicBezTo>
                  <a:pt x="667035" y="374198"/>
                  <a:pt x="656506" y="382863"/>
                  <a:pt x="647205" y="392592"/>
                </a:cubicBezTo>
                <a:cubicBezTo>
                  <a:pt x="628603" y="412052"/>
                  <a:pt x="613994" y="434269"/>
                  <a:pt x="603378" y="459244"/>
                </a:cubicBezTo>
                <a:cubicBezTo>
                  <a:pt x="592763" y="484218"/>
                  <a:pt x="586738" y="510293"/>
                  <a:pt x="585305" y="537468"/>
                </a:cubicBezTo>
                <a:cubicBezTo>
                  <a:pt x="583871" y="564643"/>
                  <a:pt x="587060" y="588217"/>
                  <a:pt x="594870" y="608191"/>
                </a:cubicBezTo>
                <a:cubicBezTo>
                  <a:pt x="625845" y="598828"/>
                  <a:pt x="656261" y="578637"/>
                  <a:pt x="686117" y="547619"/>
                </a:cubicBezTo>
                <a:cubicBezTo>
                  <a:pt x="715973" y="516601"/>
                  <a:pt x="738064" y="481494"/>
                  <a:pt x="752390" y="442299"/>
                </a:cubicBezTo>
                <a:cubicBezTo>
                  <a:pt x="728358" y="429526"/>
                  <a:pt x="713978" y="408721"/>
                  <a:pt x="709249" y="379884"/>
                </a:cubicBezTo>
                <a:cubicBezTo>
                  <a:pt x="708066" y="372674"/>
                  <a:pt x="707757" y="365404"/>
                  <a:pt x="708320" y="358073"/>
                </a:cubicBezTo>
                <a:close/>
                <a:moveTo>
                  <a:pt x="6598261" y="338046"/>
                </a:moveTo>
                <a:lnTo>
                  <a:pt x="6579706" y="342581"/>
                </a:lnTo>
                <a:cubicBezTo>
                  <a:pt x="6570943" y="345644"/>
                  <a:pt x="6562549" y="349539"/>
                  <a:pt x="6554524" y="354266"/>
                </a:cubicBezTo>
                <a:cubicBezTo>
                  <a:pt x="6538474" y="363720"/>
                  <a:pt x="6522652" y="375809"/>
                  <a:pt x="6507054" y="390535"/>
                </a:cubicBezTo>
                <a:cubicBezTo>
                  <a:pt x="6491457" y="405261"/>
                  <a:pt x="6476838" y="421915"/>
                  <a:pt x="6463199" y="440498"/>
                </a:cubicBezTo>
                <a:cubicBezTo>
                  <a:pt x="6449559" y="459082"/>
                  <a:pt x="6438081" y="478560"/>
                  <a:pt x="6428766" y="498934"/>
                </a:cubicBezTo>
                <a:cubicBezTo>
                  <a:pt x="6419450" y="519308"/>
                  <a:pt x="6413206" y="539456"/>
                  <a:pt x="6410034" y="559378"/>
                </a:cubicBezTo>
                <a:cubicBezTo>
                  <a:pt x="6406864" y="579299"/>
                  <a:pt x="6406992" y="595570"/>
                  <a:pt x="6410420" y="608191"/>
                </a:cubicBezTo>
                <a:cubicBezTo>
                  <a:pt x="6431690" y="600009"/>
                  <a:pt x="6454450" y="585814"/>
                  <a:pt x="6478700" y="565607"/>
                </a:cubicBezTo>
                <a:cubicBezTo>
                  <a:pt x="6502951" y="545400"/>
                  <a:pt x="6523378" y="521261"/>
                  <a:pt x="6539980" y="493191"/>
                </a:cubicBezTo>
                <a:cubicBezTo>
                  <a:pt x="6544438" y="478284"/>
                  <a:pt x="6551388" y="458213"/>
                  <a:pt x="6560832" y="432976"/>
                </a:cubicBezTo>
                <a:cubicBezTo>
                  <a:pt x="6570276" y="407740"/>
                  <a:pt x="6579818" y="382905"/>
                  <a:pt x="6589458" y="358474"/>
                </a:cubicBezTo>
                <a:close/>
                <a:moveTo>
                  <a:pt x="5550511" y="338046"/>
                </a:moveTo>
                <a:lnTo>
                  <a:pt x="5531956" y="342581"/>
                </a:lnTo>
                <a:cubicBezTo>
                  <a:pt x="5523193" y="345644"/>
                  <a:pt x="5514799" y="349539"/>
                  <a:pt x="5506774" y="354266"/>
                </a:cubicBezTo>
                <a:cubicBezTo>
                  <a:pt x="5490724" y="363720"/>
                  <a:pt x="5474902" y="375809"/>
                  <a:pt x="5459304" y="390535"/>
                </a:cubicBezTo>
                <a:cubicBezTo>
                  <a:pt x="5443707" y="405261"/>
                  <a:pt x="5429088" y="421915"/>
                  <a:pt x="5415449" y="440498"/>
                </a:cubicBezTo>
                <a:cubicBezTo>
                  <a:pt x="5401809" y="459082"/>
                  <a:pt x="5390331" y="478560"/>
                  <a:pt x="5381016" y="498934"/>
                </a:cubicBezTo>
                <a:cubicBezTo>
                  <a:pt x="5371700" y="519308"/>
                  <a:pt x="5365456" y="539456"/>
                  <a:pt x="5362284" y="559378"/>
                </a:cubicBezTo>
                <a:cubicBezTo>
                  <a:pt x="5359114" y="579299"/>
                  <a:pt x="5359242" y="595570"/>
                  <a:pt x="5362670" y="608191"/>
                </a:cubicBezTo>
                <a:cubicBezTo>
                  <a:pt x="5383940" y="600009"/>
                  <a:pt x="5406700" y="585814"/>
                  <a:pt x="5430950" y="565607"/>
                </a:cubicBezTo>
                <a:cubicBezTo>
                  <a:pt x="5455201" y="545400"/>
                  <a:pt x="5475628" y="521261"/>
                  <a:pt x="5492230" y="493191"/>
                </a:cubicBezTo>
                <a:cubicBezTo>
                  <a:pt x="5496688" y="478284"/>
                  <a:pt x="5503638" y="458213"/>
                  <a:pt x="5513082" y="432976"/>
                </a:cubicBezTo>
                <a:cubicBezTo>
                  <a:pt x="5522526" y="407740"/>
                  <a:pt x="5532068" y="382905"/>
                  <a:pt x="5541708" y="358474"/>
                </a:cubicBezTo>
                <a:close/>
                <a:moveTo>
                  <a:pt x="4350360" y="338046"/>
                </a:moveTo>
                <a:lnTo>
                  <a:pt x="4331806" y="342581"/>
                </a:lnTo>
                <a:cubicBezTo>
                  <a:pt x="4323043" y="345644"/>
                  <a:pt x="4314649" y="349539"/>
                  <a:pt x="4306624" y="354266"/>
                </a:cubicBezTo>
                <a:cubicBezTo>
                  <a:pt x="4290574" y="363720"/>
                  <a:pt x="4274751" y="375809"/>
                  <a:pt x="4259154" y="390535"/>
                </a:cubicBezTo>
                <a:cubicBezTo>
                  <a:pt x="4243557" y="405261"/>
                  <a:pt x="4228939" y="421915"/>
                  <a:pt x="4215299" y="440498"/>
                </a:cubicBezTo>
                <a:cubicBezTo>
                  <a:pt x="4201659" y="459082"/>
                  <a:pt x="4190181" y="478560"/>
                  <a:pt x="4180866" y="498934"/>
                </a:cubicBezTo>
                <a:cubicBezTo>
                  <a:pt x="4171551" y="519308"/>
                  <a:pt x="4165307" y="539456"/>
                  <a:pt x="4162135" y="559378"/>
                </a:cubicBezTo>
                <a:cubicBezTo>
                  <a:pt x="4158963" y="579299"/>
                  <a:pt x="4159092" y="595570"/>
                  <a:pt x="4162521" y="608191"/>
                </a:cubicBezTo>
                <a:cubicBezTo>
                  <a:pt x="4183790" y="600009"/>
                  <a:pt x="4206550" y="585814"/>
                  <a:pt x="4230801" y="565607"/>
                </a:cubicBezTo>
                <a:cubicBezTo>
                  <a:pt x="4255052" y="545400"/>
                  <a:pt x="4275478" y="521261"/>
                  <a:pt x="4292080" y="493191"/>
                </a:cubicBezTo>
                <a:cubicBezTo>
                  <a:pt x="4296538" y="478284"/>
                  <a:pt x="4303488" y="458213"/>
                  <a:pt x="4312932" y="432976"/>
                </a:cubicBezTo>
                <a:cubicBezTo>
                  <a:pt x="4322376" y="407740"/>
                  <a:pt x="4331918" y="382905"/>
                  <a:pt x="4341558" y="358474"/>
                </a:cubicBezTo>
                <a:close/>
                <a:moveTo>
                  <a:pt x="3016861" y="338046"/>
                </a:moveTo>
                <a:lnTo>
                  <a:pt x="2998306" y="342581"/>
                </a:lnTo>
                <a:cubicBezTo>
                  <a:pt x="2989543" y="345644"/>
                  <a:pt x="2981149" y="349539"/>
                  <a:pt x="2973124" y="354266"/>
                </a:cubicBezTo>
                <a:cubicBezTo>
                  <a:pt x="2957075" y="363720"/>
                  <a:pt x="2941251" y="375809"/>
                  <a:pt x="2925654" y="390535"/>
                </a:cubicBezTo>
                <a:cubicBezTo>
                  <a:pt x="2910057" y="405261"/>
                  <a:pt x="2895438" y="421915"/>
                  <a:pt x="2881799" y="440498"/>
                </a:cubicBezTo>
                <a:cubicBezTo>
                  <a:pt x="2868159" y="459082"/>
                  <a:pt x="2856681" y="478560"/>
                  <a:pt x="2847366" y="498934"/>
                </a:cubicBezTo>
                <a:cubicBezTo>
                  <a:pt x="2838050" y="519308"/>
                  <a:pt x="2831807" y="539456"/>
                  <a:pt x="2828635" y="559378"/>
                </a:cubicBezTo>
                <a:cubicBezTo>
                  <a:pt x="2825463" y="579299"/>
                  <a:pt x="2825592" y="595570"/>
                  <a:pt x="2829021" y="608191"/>
                </a:cubicBezTo>
                <a:cubicBezTo>
                  <a:pt x="2850290" y="600009"/>
                  <a:pt x="2873050" y="585814"/>
                  <a:pt x="2897301" y="565607"/>
                </a:cubicBezTo>
                <a:cubicBezTo>
                  <a:pt x="2921551" y="545400"/>
                  <a:pt x="2941978" y="521261"/>
                  <a:pt x="2958580" y="493191"/>
                </a:cubicBezTo>
                <a:cubicBezTo>
                  <a:pt x="2963038" y="478284"/>
                  <a:pt x="2969988" y="458213"/>
                  <a:pt x="2979432" y="432976"/>
                </a:cubicBezTo>
                <a:cubicBezTo>
                  <a:pt x="2988876" y="407740"/>
                  <a:pt x="2998418" y="382905"/>
                  <a:pt x="3008057" y="358474"/>
                </a:cubicBezTo>
                <a:close/>
                <a:moveTo>
                  <a:pt x="1083286" y="338046"/>
                </a:moveTo>
                <a:lnTo>
                  <a:pt x="1064731" y="342581"/>
                </a:lnTo>
                <a:cubicBezTo>
                  <a:pt x="1055968" y="345644"/>
                  <a:pt x="1047574" y="349539"/>
                  <a:pt x="1039549" y="354266"/>
                </a:cubicBezTo>
                <a:cubicBezTo>
                  <a:pt x="1023500" y="363720"/>
                  <a:pt x="1007676" y="375809"/>
                  <a:pt x="992079" y="390535"/>
                </a:cubicBezTo>
                <a:cubicBezTo>
                  <a:pt x="976482" y="405261"/>
                  <a:pt x="961864" y="421915"/>
                  <a:pt x="948224" y="440498"/>
                </a:cubicBezTo>
                <a:cubicBezTo>
                  <a:pt x="934584" y="459082"/>
                  <a:pt x="923106" y="478560"/>
                  <a:pt x="913791" y="498934"/>
                </a:cubicBezTo>
                <a:cubicBezTo>
                  <a:pt x="904475" y="519308"/>
                  <a:pt x="898232" y="539456"/>
                  <a:pt x="895060" y="559378"/>
                </a:cubicBezTo>
                <a:cubicBezTo>
                  <a:pt x="891888" y="579299"/>
                  <a:pt x="892017" y="595570"/>
                  <a:pt x="895446" y="608191"/>
                </a:cubicBezTo>
                <a:cubicBezTo>
                  <a:pt x="916715" y="600009"/>
                  <a:pt x="939475" y="585814"/>
                  <a:pt x="963726" y="565607"/>
                </a:cubicBezTo>
                <a:cubicBezTo>
                  <a:pt x="987976" y="545400"/>
                  <a:pt x="1008403" y="521261"/>
                  <a:pt x="1025005" y="493191"/>
                </a:cubicBezTo>
                <a:cubicBezTo>
                  <a:pt x="1029463" y="478284"/>
                  <a:pt x="1036413" y="458213"/>
                  <a:pt x="1045857" y="432976"/>
                </a:cubicBezTo>
                <a:cubicBezTo>
                  <a:pt x="1055302" y="407740"/>
                  <a:pt x="1064843" y="382905"/>
                  <a:pt x="1074482" y="358474"/>
                </a:cubicBezTo>
                <a:close/>
                <a:moveTo>
                  <a:pt x="1881903" y="337691"/>
                </a:moveTo>
                <a:lnTo>
                  <a:pt x="1861958" y="342550"/>
                </a:lnTo>
                <a:cubicBezTo>
                  <a:pt x="1853227" y="345594"/>
                  <a:pt x="1844883" y="349458"/>
                  <a:pt x="1836928" y="354145"/>
                </a:cubicBezTo>
                <a:cubicBezTo>
                  <a:pt x="1821016" y="363517"/>
                  <a:pt x="1805298" y="375676"/>
                  <a:pt x="1789772" y="390621"/>
                </a:cubicBezTo>
                <a:cubicBezTo>
                  <a:pt x="1774246" y="405565"/>
                  <a:pt x="1759840" y="422279"/>
                  <a:pt x="1746552" y="440763"/>
                </a:cubicBezTo>
                <a:cubicBezTo>
                  <a:pt x="1733265" y="459246"/>
                  <a:pt x="1722140" y="478610"/>
                  <a:pt x="1713177" y="498856"/>
                </a:cubicBezTo>
                <a:cubicBezTo>
                  <a:pt x="1704213" y="519101"/>
                  <a:pt x="1698139" y="539230"/>
                  <a:pt x="1694953" y="559242"/>
                </a:cubicBezTo>
                <a:cubicBezTo>
                  <a:pt x="1691767" y="579254"/>
                  <a:pt x="1691893" y="595570"/>
                  <a:pt x="1695331" y="608191"/>
                </a:cubicBezTo>
                <a:cubicBezTo>
                  <a:pt x="1721687" y="598304"/>
                  <a:pt x="1748802" y="580004"/>
                  <a:pt x="1776677" y="553291"/>
                </a:cubicBezTo>
                <a:cubicBezTo>
                  <a:pt x="1804552" y="526578"/>
                  <a:pt x="1826257" y="495096"/>
                  <a:pt x="1841793" y="458844"/>
                </a:cubicBezTo>
                <a:cubicBezTo>
                  <a:pt x="1852165" y="429240"/>
                  <a:pt x="1860300" y="405080"/>
                  <a:pt x="1866196" y="386363"/>
                </a:cubicBezTo>
                <a:cubicBezTo>
                  <a:pt x="1869143" y="377005"/>
                  <a:pt x="1872027" y="367962"/>
                  <a:pt x="1874847" y="359235"/>
                </a:cubicBezTo>
                <a:close/>
                <a:moveTo>
                  <a:pt x="2627777" y="324184"/>
                </a:moveTo>
                <a:lnTo>
                  <a:pt x="2627692" y="324204"/>
                </a:lnTo>
                <a:lnTo>
                  <a:pt x="2627741" y="324227"/>
                </a:lnTo>
                <a:cubicBezTo>
                  <a:pt x="2627241" y="324198"/>
                  <a:pt x="2627253" y="324184"/>
                  <a:pt x="2627777" y="324184"/>
                </a:cubicBezTo>
                <a:close/>
                <a:moveTo>
                  <a:pt x="5768545" y="316011"/>
                </a:moveTo>
                <a:lnTo>
                  <a:pt x="6042765" y="316011"/>
                </a:lnTo>
                <a:lnTo>
                  <a:pt x="6037636" y="342243"/>
                </a:lnTo>
                <a:cubicBezTo>
                  <a:pt x="6020376" y="351597"/>
                  <a:pt x="6000298" y="358867"/>
                  <a:pt x="5977400" y="364053"/>
                </a:cubicBezTo>
                <a:cubicBezTo>
                  <a:pt x="5954502" y="369240"/>
                  <a:pt x="5931001" y="373188"/>
                  <a:pt x="5906898" y="375897"/>
                </a:cubicBezTo>
                <a:cubicBezTo>
                  <a:pt x="5882795" y="378607"/>
                  <a:pt x="5859570" y="380115"/>
                  <a:pt x="5837226" y="380419"/>
                </a:cubicBezTo>
                <a:cubicBezTo>
                  <a:pt x="5814880" y="380724"/>
                  <a:pt x="5796110" y="379800"/>
                  <a:pt x="5780918" y="377648"/>
                </a:cubicBezTo>
                <a:lnTo>
                  <a:pt x="5751986" y="330742"/>
                </a:lnTo>
                <a:close/>
                <a:moveTo>
                  <a:pt x="4577920" y="316011"/>
                </a:moveTo>
                <a:lnTo>
                  <a:pt x="4852140" y="316011"/>
                </a:lnTo>
                <a:lnTo>
                  <a:pt x="4847011" y="342243"/>
                </a:lnTo>
                <a:cubicBezTo>
                  <a:pt x="4829752" y="351597"/>
                  <a:pt x="4809673" y="358867"/>
                  <a:pt x="4786775" y="364053"/>
                </a:cubicBezTo>
                <a:cubicBezTo>
                  <a:pt x="4763877" y="369240"/>
                  <a:pt x="4740376" y="373188"/>
                  <a:pt x="4716273" y="375897"/>
                </a:cubicBezTo>
                <a:cubicBezTo>
                  <a:pt x="4692170" y="378607"/>
                  <a:pt x="4668946" y="380115"/>
                  <a:pt x="4646600" y="380419"/>
                </a:cubicBezTo>
                <a:cubicBezTo>
                  <a:pt x="4624254" y="380724"/>
                  <a:pt x="4605486" y="379800"/>
                  <a:pt x="4590293" y="377648"/>
                </a:cubicBezTo>
                <a:lnTo>
                  <a:pt x="4561361" y="330742"/>
                </a:lnTo>
                <a:close/>
                <a:moveTo>
                  <a:pt x="6323573" y="273288"/>
                </a:moveTo>
                <a:cubicBezTo>
                  <a:pt x="6330748" y="273705"/>
                  <a:pt x="6338160" y="276892"/>
                  <a:pt x="6345808" y="282850"/>
                </a:cubicBezTo>
                <a:cubicBezTo>
                  <a:pt x="6353275" y="288384"/>
                  <a:pt x="6359472" y="294313"/>
                  <a:pt x="6364396" y="300638"/>
                </a:cubicBezTo>
                <a:cubicBezTo>
                  <a:pt x="6369320" y="306963"/>
                  <a:pt x="6373578" y="313706"/>
                  <a:pt x="6377168" y="320869"/>
                </a:cubicBezTo>
                <a:cubicBezTo>
                  <a:pt x="6383341" y="332661"/>
                  <a:pt x="6384474" y="345391"/>
                  <a:pt x="6380570" y="359060"/>
                </a:cubicBezTo>
                <a:cubicBezTo>
                  <a:pt x="6376664" y="372728"/>
                  <a:pt x="6369677" y="385246"/>
                  <a:pt x="6359610" y="396614"/>
                </a:cubicBezTo>
                <a:cubicBezTo>
                  <a:pt x="6349542" y="407982"/>
                  <a:pt x="6337440" y="418065"/>
                  <a:pt x="6323305" y="426861"/>
                </a:cubicBezTo>
                <a:cubicBezTo>
                  <a:pt x="6309170" y="435657"/>
                  <a:pt x="6294220" y="442075"/>
                  <a:pt x="6278456" y="446113"/>
                </a:cubicBezTo>
                <a:cubicBezTo>
                  <a:pt x="6271436" y="444637"/>
                  <a:pt x="6266888" y="440794"/>
                  <a:pt x="6264812" y="434583"/>
                </a:cubicBezTo>
                <a:lnTo>
                  <a:pt x="6262283" y="424382"/>
                </a:lnTo>
                <a:cubicBezTo>
                  <a:pt x="6284666" y="409647"/>
                  <a:pt x="6299383" y="392390"/>
                  <a:pt x="6306432" y="372611"/>
                </a:cubicBezTo>
                <a:cubicBezTo>
                  <a:pt x="6313480" y="352833"/>
                  <a:pt x="6316176" y="334576"/>
                  <a:pt x="6314518" y="317840"/>
                </a:cubicBezTo>
                <a:cubicBezTo>
                  <a:pt x="6287734" y="343081"/>
                  <a:pt x="6260695" y="375369"/>
                  <a:pt x="6233400" y="414702"/>
                </a:cubicBezTo>
                <a:cubicBezTo>
                  <a:pt x="6206107" y="454036"/>
                  <a:pt x="6180540" y="499930"/>
                  <a:pt x="6156698" y="552384"/>
                </a:cubicBezTo>
                <a:cubicBezTo>
                  <a:pt x="6152194" y="566490"/>
                  <a:pt x="6147460" y="581133"/>
                  <a:pt x="6142497" y="596311"/>
                </a:cubicBezTo>
                <a:cubicBezTo>
                  <a:pt x="6137534" y="611489"/>
                  <a:pt x="6131328" y="630222"/>
                  <a:pt x="6123880" y="652511"/>
                </a:cubicBezTo>
                <a:lnTo>
                  <a:pt x="6057772" y="602304"/>
                </a:lnTo>
                <a:lnTo>
                  <a:pt x="6178401" y="273949"/>
                </a:lnTo>
                <a:lnTo>
                  <a:pt x="6242895" y="325884"/>
                </a:lnTo>
                <a:lnTo>
                  <a:pt x="6227550" y="360388"/>
                </a:lnTo>
                <a:lnTo>
                  <a:pt x="6220656" y="375093"/>
                </a:lnTo>
                <a:lnTo>
                  <a:pt x="6242124" y="345779"/>
                </a:lnTo>
                <a:cubicBezTo>
                  <a:pt x="6253839" y="330668"/>
                  <a:pt x="6264336" y="317564"/>
                  <a:pt x="6273613" y="306467"/>
                </a:cubicBezTo>
                <a:cubicBezTo>
                  <a:pt x="6282890" y="295371"/>
                  <a:pt x="6292606" y="286665"/>
                  <a:pt x="6302760" y="280350"/>
                </a:cubicBezTo>
                <a:cubicBezTo>
                  <a:pt x="6309460" y="275225"/>
                  <a:pt x="6316398" y="272872"/>
                  <a:pt x="6323573" y="273288"/>
                </a:cubicBezTo>
                <a:close/>
                <a:moveTo>
                  <a:pt x="6555482" y="270006"/>
                </a:moveTo>
                <a:cubicBezTo>
                  <a:pt x="6568493" y="278902"/>
                  <a:pt x="6578404" y="287686"/>
                  <a:pt x="6585214" y="296359"/>
                </a:cubicBezTo>
                <a:cubicBezTo>
                  <a:pt x="6588619" y="300695"/>
                  <a:pt x="6592146" y="306157"/>
                  <a:pt x="6595794" y="312745"/>
                </a:cubicBezTo>
                <a:lnTo>
                  <a:pt x="6602899" y="327284"/>
                </a:lnTo>
                <a:lnTo>
                  <a:pt x="6625262" y="275392"/>
                </a:lnTo>
                <a:lnTo>
                  <a:pt x="6694113" y="326713"/>
                </a:lnTo>
                <a:cubicBezTo>
                  <a:pt x="6683474" y="348220"/>
                  <a:pt x="6673410" y="370540"/>
                  <a:pt x="6663924" y="393671"/>
                </a:cubicBezTo>
                <a:cubicBezTo>
                  <a:pt x="6654436" y="416803"/>
                  <a:pt x="6645636" y="441299"/>
                  <a:pt x="6637520" y="467159"/>
                </a:cubicBezTo>
                <a:cubicBezTo>
                  <a:pt x="6629405" y="493019"/>
                  <a:pt x="6622726" y="518763"/>
                  <a:pt x="6617482" y="544390"/>
                </a:cubicBezTo>
                <a:cubicBezTo>
                  <a:pt x="6612238" y="570017"/>
                  <a:pt x="6608779" y="591284"/>
                  <a:pt x="6607102" y="608191"/>
                </a:cubicBezTo>
                <a:cubicBezTo>
                  <a:pt x="6634830" y="590817"/>
                  <a:pt x="6663298" y="568853"/>
                  <a:pt x="6692506" y="542297"/>
                </a:cubicBezTo>
                <a:cubicBezTo>
                  <a:pt x="6721714" y="515741"/>
                  <a:pt x="6750577" y="485080"/>
                  <a:pt x="6779095" y="450314"/>
                </a:cubicBezTo>
                <a:lnTo>
                  <a:pt x="6801756" y="462015"/>
                </a:lnTo>
                <a:cubicBezTo>
                  <a:pt x="6776876" y="502116"/>
                  <a:pt x="6749180" y="537575"/>
                  <a:pt x="6718666" y="568393"/>
                </a:cubicBezTo>
                <a:cubicBezTo>
                  <a:pt x="6688153" y="599211"/>
                  <a:pt x="6653128" y="627250"/>
                  <a:pt x="6613589" y="652511"/>
                </a:cubicBezTo>
                <a:cubicBezTo>
                  <a:pt x="6598082" y="648282"/>
                  <a:pt x="6585864" y="641702"/>
                  <a:pt x="6576934" y="632772"/>
                </a:cubicBezTo>
                <a:cubicBezTo>
                  <a:pt x="6568004" y="623843"/>
                  <a:pt x="6560754" y="613477"/>
                  <a:pt x="6555182" y="601676"/>
                </a:cubicBezTo>
                <a:cubicBezTo>
                  <a:pt x="6549609" y="589874"/>
                  <a:pt x="6545750" y="577535"/>
                  <a:pt x="6543602" y="564657"/>
                </a:cubicBezTo>
                <a:lnTo>
                  <a:pt x="6541823" y="549218"/>
                </a:lnTo>
                <a:lnTo>
                  <a:pt x="6525238" y="572638"/>
                </a:lnTo>
                <a:cubicBezTo>
                  <a:pt x="6515368" y="584479"/>
                  <a:pt x="6504304" y="595908"/>
                  <a:pt x="6492046" y="606926"/>
                </a:cubicBezTo>
                <a:cubicBezTo>
                  <a:pt x="6467528" y="628962"/>
                  <a:pt x="6440638" y="643852"/>
                  <a:pt x="6411378" y="651596"/>
                </a:cubicBezTo>
                <a:cubicBezTo>
                  <a:pt x="6387775" y="635042"/>
                  <a:pt x="6371530" y="615606"/>
                  <a:pt x="6362644" y="593289"/>
                </a:cubicBezTo>
                <a:cubicBezTo>
                  <a:pt x="6353756" y="570972"/>
                  <a:pt x="6350077" y="547255"/>
                  <a:pt x="6351606" y="522137"/>
                </a:cubicBezTo>
                <a:cubicBezTo>
                  <a:pt x="6353135" y="497020"/>
                  <a:pt x="6359100" y="471614"/>
                  <a:pt x="6369501" y="445921"/>
                </a:cubicBezTo>
                <a:cubicBezTo>
                  <a:pt x="6379902" y="420227"/>
                  <a:pt x="6393876" y="395988"/>
                  <a:pt x="6411420" y="373204"/>
                </a:cubicBezTo>
                <a:cubicBezTo>
                  <a:pt x="6428966" y="350420"/>
                  <a:pt x="6449578" y="330111"/>
                  <a:pt x="6473257" y="312275"/>
                </a:cubicBezTo>
                <a:cubicBezTo>
                  <a:pt x="6496936" y="294440"/>
                  <a:pt x="6524344" y="280350"/>
                  <a:pt x="6555482" y="270006"/>
                </a:cubicBezTo>
                <a:close/>
                <a:moveTo>
                  <a:pt x="4307582" y="270006"/>
                </a:moveTo>
                <a:cubicBezTo>
                  <a:pt x="4320592" y="278902"/>
                  <a:pt x="4330504" y="287686"/>
                  <a:pt x="4337314" y="296359"/>
                </a:cubicBezTo>
                <a:cubicBezTo>
                  <a:pt x="4340719" y="300695"/>
                  <a:pt x="4344246" y="306157"/>
                  <a:pt x="4347894" y="312745"/>
                </a:cubicBezTo>
                <a:lnTo>
                  <a:pt x="4354998" y="327284"/>
                </a:lnTo>
                <a:lnTo>
                  <a:pt x="4377362" y="275392"/>
                </a:lnTo>
                <a:lnTo>
                  <a:pt x="4446213" y="326713"/>
                </a:lnTo>
                <a:cubicBezTo>
                  <a:pt x="4435574" y="348220"/>
                  <a:pt x="4425510" y="370540"/>
                  <a:pt x="4416024" y="393671"/>
                </a:cubicBezTo>
                <a:cubicBezTo>
                  <a:pt x="4406537" y="416803"/>
                  <a:pt x="4397736" y="441299"/>
                  <a:pt x="4389620" y="467159"/>
                </a:cubicBezTo>
                <a:cubicBezTo>
                  <a:pt x="4381505" y="493019"/>
                  <a:pt x="4374826" y="518763"/>
                  <a:pt x="4369582" y="544390"/>
                </a:cubicBezTo>
                <a:cubicBezTo>
                  <a:pt x="4364339" y="570017"/>
                  <a:pt x="4360879" y="591284"/>
                  <a:pt x="4359202" y="608191"/>
                </a:cubicBezTo>
                <a:cubicBezTo>
                  <a:pt x="4386930" y="590817"/>
                  <a:pt x="4415398" y="568853"/>
                  <a:pt x="4444606" y="542297"/>
                </a:cubicBezTo>
                <a:cubicBezTo>
                  <a:pt x="4473814" y="515741"/>
                  <a:pt x="4502678" y="485080"/>
                  <a:pt x="4531195" y="450314"/>
                </a:cubicBezTo>
                <a:lnTo>
                  <a:pt x="4553855" y="462015"/>
                </a:lnTo>
                <a:cubicBezTo>
                  <a:pt x="4528976" y="502116"/>
                  <a:pt x="4501280" y="537575"/>
                  <a:pt x="4470766" y="568393"/>
                </a:cubicBezTo>
                <a:cubicBezTo>
                  <a:pt x="4440253" y="599211"/>
                  <a:pt x="4405227" y="627250"/>
                  <a:pt x="4365688" y="652511"/>
                </a:cubicBezTo>
                <a:cubicBezTo>
                  <a:pt x="4350182" y="648282"/>
                  <a:pt x="4337964" y="641702"/>
                  <a:pt x="4329034" y="632772"/>
                </a:cubicBezTo>
                <a:cubicBezTo>
                  <a:pt x="4320104" y="623843"/>
                  <a:pt x="4312854" y="613477"/>
                  <a:pt x="4307282" y="601676"/>
                </a:cubicBezTo>
                <a:cubicBezTo>
                  <a:pt x="4301710" y="589874"/>
                  <a:pt x="4297850" y="577535"/>
                  <a:pt x="4295702" y="564657"/>
                </a:cubicBezTo>
                <a:lnTo>
                  <a:pt x="4293923" y="549218"/>
                </a:lnTo>
                <a:lnTo>
                  <a:pt x="4277338" y="572638"/>
                </a:lnTo>
                <a:cubicBezTo>
                  <a:pt x="4267469" y="584479"/>
                  <a:pt x="4256404" y="595908"/>
                  <a:pt x="4244145" y="606926"/>
                </a:cubicBezTo>
                <a:cubicBezTo>
                  <a:pt x="4219628" y="628962"/>
                  <a:pt x="4192739" y="643852"/>
                  <a:pt x="4163478" y="651596"/>
                </a:cubicBezTo>
                <a:cubicBezTo>
                  <a:pt x="4139875" y="635042"/>
                  <a:pt x="4123630" y="615606"/>
                  <a:pt x="4114744" y="593289"/>
                </a:cubicBezTo>
                <a:cubicBezTo>
                  <a:pt x="4105857" y="570972"/>
                  <a:pt x="4102178" y="547255"/>
                  <a:pt x="4103706" y="522137"/>
                </a:cubicBezTo>
                <a:cubicBezTo>
                  <a:pt x="4105235" y="497020"/>
                  <a:pt x="4111200" y="471614"/>
                  <a:pt x="4121602" y="445921"/>
                </a:cubicBezTo>
                <a:cubicBezTo>
                  <a:pt x="4132003" y="420227"/>
                  <a:pt x="4145976" y="395988"/>
                  <a:pt x="4163521" y="373204"/>
                </a:cubicBezTo>
                <a:cubicBezTo>
                  <a:pt x="4181066" y="350420"/>
                  <a:pt x="4201678" y="330111"/>
                  <a:pt x="4225357" y="312275"/>
                </a:cubicBezTo>
                <a:cubicBezTo>
                  <a:pt x="4249036" y="294440"/>
                  <a:pt x="4276444" y="280350"/>
                  <a:pt x="4307582" y="270006"/>
                </a:cubicBezTo>
                <a:close/>
                <a:moveTo>
                  <a:pt x="2974082" y="270006"/>
                </a:moveTo>
                <a:cubicBezTo>
                  <a:pt x="2987093" y="278902"/>
                  <a:pt x="2997004" y="287686"/>
                  <a:pt x="3003814" y="296359"/>
                </a:cubicBezTo>
                <a:cubicBezTo>
                  <a:pt x="3007219" y="300695"/>
                  <a:pt x="3010746" y="306157"/>
                  <a:pt x="3014394" y="312745"/>
                </a:cubicBezTo>
                <a:lnTo>
                  <a:pt x="3021499" y="327284"/>
                </a:lnTo>
                <a:lnTo>
                  <a:pt x="3043862" y="275392"/>
                </a:lnTo>
                <a:lnTo>
                  <a:pt x="3112713" y="326713"/>
                </a:lnTo>
                <a:cubicBezTo>
                  <a:pt x="3102074" y="348220"/>
                  <a:pt x="3092011" y="370540"/>
                  <a:pt x="3082524" y="393671"/>
                </a:cubicBezTo>
                <a:cubicBezTo>
                  <a:pt x="3073037" y="416803"/>
                  <a:pt x="3064236" y="441299"/>
                  <a:pt x="3056121" y="467159"/>
                </a:cubicBezTo>
                <a:cubicBezTo>
                  <a:pt x="3048005" y="493019"/>
                  <a:pt x="3041326" y="518763"/>
                  <a:pt x="3036082" y="544390"/>
                </a:cubicBezTo>
                <a:cubicBezTo>
                  <a:pt x="3030839" y="570017"/>
                  <a:pt x="3027379" y="591284"/>
                  <a:pt x="3025702" y="608191"/>
                </a:cubicBezTo>
                <a:cubicBezTo>
                  <a:pt x="3053430" y="590817"/>
                  <a:pt x="3081897" y="568853"/>
                  <a:pt x="3111106" y="542297"/>
                </a:cubicBezTo>
                <a:cubicBezTo>
                  <a:pt x="3125710" y="529019"/>
                  <a:pt x="3140228" y="514715"/>
                  <a:pt x="3154660" y="499384"/>
                </a:cubicBezTo>
                <a:lnTo>
                  <a:pt x="3168410" y="483706"/>
                </a:lnTo>
                <a:lnTo>
                  <a:pt x="3168450" y="481207"/>
                </a:lnTo>
                <a:cubicBezTo>
                  <a:pt x="3169912" y="469322"/>
                  <a:pt x="3172645" y="457491"/>
                  <a:pt x="3176647" y="445713"/>
                </a:cubicBezTo>
                <a:cubicBezTo>
                  <a:pt x="3184653" y="422158"/>
                  <a:pt x="3196374" y="399729"/>
                  <a:pt x="3211809" y="378426"/>
                </a:cubicBezTo>
                <a:cubicBezTo>
                  <a:pt x="3227244" y="357124"/>
                  <a:pt x="3245573" y="337707"/>
                  <a:pt x="3266795" y="320176"/>
                </a:cubicBezTo>
                <a:cubicBezTo>
                  <a:pt x="3288016" y="302645"/>
                  <a:pt x="3313743" y="287422"/>
                  <a:pt x="3343976" y="274506"/>
                </a:cubicBezTo>
                <a:lnTo>
                  <a:pt x="3373308" y="326541"/>
                </a:lnTo>
                <a:lnTo>
                  <a:pt x="3386952" y="280693"/>
                </a:lnTo>
                <a:lnTo>
                  <a:pt x="3406455" y="272720"/>
                </a:lnTo>
                <a:lnTo>
                  <a:pt x="3419799" y="289622"/>
                </a:lnTo>
                <a:cubicBezTo>
                  <a:pt x="3422466" y="292813"/>
                  <a:pt x="3425817" y="297102"/>
                  <a:pt x="3429851" y="302488"/>
                </a:cubicBezTo>
                <a:cubicBezTo>
                  <a:pt x="3433884" y="307875"/>
                  <a:pt x="3438292" y="314197"/>
                  <a:pt x="3443074" y="321455"/>
                </a:cubicBezTo>
                <a:cubicBezTo>
                  <a:pt x="3433654" y="342753"/>
                  <a:pt x="3421471" y="362120"/>
                  <a:pt x="3406526" y="379555"/>
                </a:cubicBezTo>
                <a:cubicBezTo>
                  <a:pt x="3391581" y="396991"/>
                  <a:pt x="3374589" y="410533"/>
                  <a:pt x="3355548" y="420182"/>
                </a:cubicBezTo>
                <a:lnTo>
                  <a:pt x="3339561" y="410438"/>
                </a:lnTo>
                <a:lnTo>
                  <a:pt x="3363792" y="352902"/>
                </a:lnTo>
                <a:cubicBezTo>
                  <a:pt x="3344723" y="360722"/>
                  <a:pt x="3325404" y="373707"/>
                  <a:pt x="3305835" y="391857"/>
                </a:cubicBezTo>
                <a:cubicBezTo>
                  <a:pt x="3286266" y="410007"/>
                  <a:pt x="3271016" y="431164"/>
                  <a:pt x="3260087" y="455329"/>
                </a:cubicBezTo>
                <a:cubicBezTo>
                  <a:pt x="3249156" y="479494"/>
                  <a:pt x="3242977" y="505304"/>
                  <a:pt x="3241548" y="532760"/>
                </a:cubicBezTo>
                <a:cubicBezTo>
                  <a:pt x="3240120" y="560216"/>
                  <a:pt x="3243454" y="585364"/>
                  <a:pt x="3251550" y="608205"/>
                </a:cubicBezTo>
                <a:cubicBezTo>
                  <a:pt x="3265942" y="604462"/>
                  <a:pt x="3282442" y="597211"/>
                  <a:pt x="3301049" y="586452"/>
                </a:cubicBezTo>
                <a:cubicBezTo>
                  <a:pt x="3319656" y="575694"/>
                  <a:pt x="3337265" y="563321"/>
                  <a:pt x="3353877" y="549333"/>
                </a:cubicBezTo>
                <a:cubicBezTo>
                  <a:pt x="3370489" y="535346"/>
                  <a:pt x="3386095" y="520173"/>
                  <a:pt x="3400697" y="503813"/>
                </a:cubicBezTo>
                <a:cubicBezTo>
                  <a:pt x="3415299" y="487454"/>
                  <a:pt x="3430872" y="469626"/>
                  <a:pt x="3447417" y="450328"/>
                </a:cubicBezTo>
                <a:lnTo>
                  <a:pt x="3459461" y="454829"/>
                </a:lnTo>
                <a:cubicBezTo>
                  <a:pt x="3461262" y="455734"/>
                  <a:pt x="3462276" y="456260"/>
                  <a:pt x="3462505" y="456408"/>
                </a:cubicBezTo>
                <a:cubicBezTo>
                  <a:pt x="3462733" y="456555"/>
                  <a:pt x="3465224" y="456629"/>
                  <a:pt x="3469977" y="456629"/>
                </a:cubicBezTo>
                <a:cubicBezTo>
                  <a:pt x="3457833" y="482708"/>
                  <a:pt x="3444538" y="504625"/>
                  <a:pt x="3430093" y="522380"/>
                </a:cubicBezTo>
                <a:cubicBezTo>
                  <a:pt x="3415649" y="540135"/>
                  <a:pt x="3399349" y="557473"/>
                  <a:pt x="3381195" y="574394"/>
                </a:cubicBezTo>
                <a:cubicBezTo>
                  <a:pt x="3363040" y="591315"/>
                  <a:pt x="3343747" y="606486"/>
                  <a:pt x="3323316" y="619907"/>
                </a:cubicBezTo>
                <a:cubicBezTo>
                  <a:pt x="3302885" y="633327"/>
                  <a:pt x="3280077" y="644195"/>
                  <a:pt x="3254893" y="652511"/>
                </a:cubicBezTo>
                <a:cubicBezTo>
                  <a:pt x="3225451" y="632060"/>
                  <a:pt x="3204127" y="610363"/>
                  <a:pt x="3190921" y="587417"/>
                </a:cubicBezTo>
                <a:cubicBezTo>
                  <a:pt x="3184318" y="575944"/>
                  <a:pt x="3179096" y="564341"/>
                  <a:pt x="3175255" y="552609"/>
                </a:cubicBezTo>
                <a:lnTo>
                  <a:pt x="3170646" y="530387"/>
                </a:lnTo>
                <a:lnTo>
                  <a:pt x="3137266" y="568393"/>
                </a:lnTo>
                <a:cubicBezTo>
                  <a:pt x="3106753" y="599211"/>
                  <a:pt x="3071727" y="627250"/>
                  <a:pt x="3032189" y="652511"/>
                </a:cubicBezTo>
                <a:cubicBezTo>
                  <a:pt x="3016682" y="648282"/>
                  <a:pt x="3004464" y="641702"/>
                  <a:pt x="2995534" y="632772"/>
                </a:cubicBezTo>
                <a:cubicBezTo>
                  <a:pt x="2986605" y="623843"/>
                  <a:pt x="2979354" y="613477"/>
                  <a:pt x="2973782" y="601676"/>
                </a:cubicBezTo>
                <a:cubicBezTo>
                  <a:pt x="2968210" y="589874"/>
                  <a:pt x="2964350" y="577535"/>
                  <a:pt x="2962202" y="564657"/>
                </a:cubicBezTo>
                <a:lnTo>
                  <a:pt x="2960423" y="549218"/>
                </a:lnTo>
                <a:lnTo>
                  <a:pt x="2943839" y="572638"/>
                </a:lnTo>
                <a:cubicBezTo>
                  <a:pt x="2933968" y="584479"/>
                  <a:pt x="2922904" y="595908"/>
                  <a:pt x="2910645" y="606926"/>
                </a:cubicBezTo>
                <a:cubicBezTo>
                  <a:pt x="2886128" y="628962"/>
                  <a:pt x="2859239" y="643852"/>
                  <a:pt x="2829978" y="651596"/>
                </a:cubicBezTo>
                <a:cubicBezTo>
                  <a:pt x="2806375" y="635042"/>
                  <a:pt x="2790130" y="615606"/>
                  <a:pt x="2781243" y="593289"/>
                </a:cubicBezTo>
                <a:cubicBezTo>
                  <a:pt x="2776800" y="582130"/>
                  <a:pt x="2773658" y="570622"/>
                  <a:pt x="2771819" y="558763"/>
                </a:cubicBezTo>
                <a:lnTo>
                  <a:pt x="2770555" y="530066"/>
                </a:lnTo>
                <a:lnTo>
                  <a:pt x="2736905" y="568600"/>
                </a:lnTo>
                <a:cubicBezTo>
                  <a:pt x="2706224" y="599890"/>
                  <a:pt x="2671068" y="627860"/>
                  <a:pt x="2631434" y="652511"/>
                </a:cubicBezTo>
                <a:cubicBezTo>
                  <a:pt x="2612489" y="646377"/>
                  <a:pt x="2597573" y="637697"/>
                  <a:pt x="2586686" y="626472"/>
                </a:cubicBezTo>
                <a:cubicBezTo>
                  <a:pt x="2575799" y="615246"/>
                  <a:pt x="2567786" y="602552"/>
                  <a:pt x="2562647" y="588388"/>
                </a:cubicBezTo>
                <a:cubicBezTo>
                  <a:pt x="2557508" y="574225"/>
                  <a:pt x="2555094" y="559125"/>
                  <a:pt x="2555403" y="543090"/>
                </a:cubicBezTo>
                <a:cubicBezTo>
                  <a:pt x="2555713" y="527054"/>
                  <a:pt x="2559039" y="510793"/>
                  <a:pt x="2565383" y="494305"/>
                </a:cubicBezTo>
                <a:cubicBezTo>
                  <a:pt x="2570164" y="481742"/>
                  <a:pt x="2575151" y="469059"/>
                  <a:pt x="2580342" y="456258"/>
                </a:cubicBezTo>
                <a:cubicBezTo>
                  <a:pt x="2585533" y="443456"/>
                  <a:pt x="2591074" y="428156"/>
                  <a:pt x="2596965" y="410359"/>
                </a:cubicBezTo>
                <a:cubicBezTo>
                  <a:pt x="2602857" y="392562"/>
                  <a:pt x="2608476" y="376378"/>
                  <a:pt x="2613825" y="361810"/>
                </a:cubicBezTo>
                <a:cubicBezTo>
                  <a:pt x="2616499" y="354526"/>
                  <a:pt x="2618950" y="347730"/>
                  <a:pt x="2621178" y="341424"/>
                </a:cubicBezTo>
                <a:lnTo>
                  <a:pt x="2627057" y="324357"/>
                </a:lnTo>
                <a:lnTo>
                  <a:pt x="2620174" y="326017"/>
                </a:lnTo>
                <a:cubicBezTo>
                  <a:pt x="2611862" y="329682"/>
                  <a:pt x="2601423" y="338846"/>
                  <a:pt x="2588857" y="353509"/>
                </a:cubicBezTo>
                <a:cubicBezTo>
                  <a:pt x="2572103" y="373059"/>
                  <a:pt x="2553470" y="398977"/>
                  <a:pt x="2532957" y="431262"/>
                </a:cubicBezTo>
                <a:cubicBezTo>
                  <a:pt x="2512446" y="463547"/>
                  <a:pt x="2492162" y="498708"/>
                  <a:pt x="2472107" y="536746"/>
                </a:cubicBezTo>
                <a:cubicBezTo>
                  <a:pt x="2452052" y="574784"/>
                  <a:pt x="2432028" y="613068"/>
                  <a:pt x="2412035" y="651596"/>
                </a:cubicBezTo>
                <a:lnTo>
                  <a:pt x="2348627" y="603190"/>
                </a:lnTo>
                <a:cubicBezTo>
                  <a:pt x="2360248" y="571443"/>
                  <a:pt x="2370478" y="545450"/>
                  <a:pt x="2379317" y="525209"/>
                </a:cubicBezTo>
                <a:cubicBezTo>
                  <a:pt x="2388156" y="504968"/>
                  <a:pt x="2397162" y="480813"/>
                  <a:pt x="2406335" y="452743"/>
                </a:cubicBezTo>
                <a:cubicBezTo>
                  <a:pt x="2415507" y="424673"/>
                  <a:pt x="2423282" y="400891"/>
                  <a:pt x="2429659" y="381398"/>
                </a:cubicBezTo>
                <a:lnTo>
                  <a:pt x="2445459" y="325442"/>
                </a:lnTo>
                <a:lnTo>
                  <a:pt x="2448368" y="324184"/>
                </a:lnTo>
                <a:cubicBezTo>
                  <a:pt x="2447654" y="324184"/>
                  <a:pt x="2446721" y="324474"/>
                  <a:pt x="2445568" y="325055"/>
                </a:cubicBezTo>
                <a:lnTo>
                  <a:pt x="2445459" y="325442"/>
                </a:lnTo>
                <a:lnTo>
                  <a:pt x="2431056" y="331672"/>
                </a:lnTo>
                <a:cubicBezTo>
                  <a:pt x="2424395" y="336665"/>
                  <a:pt x="2416846" y="344153"/>
                  <a:pt x="2408406" y="354138"/>
                </a:cubicBezTo>
                <a:cubicBezTo>
                  <a:pt x="2391528" y="374107"/>
                  <a:pt x="2373042" y="400201"/>
                  <a:pt x="2352949" y="432419"/>
                </a:cubicBezTo>
                <a:cubicBezTo>
                  <a:pt x="2332856" y="464637"/>
                  <a:pt x="2312025" y="500465"/>
                  <a:pt x="2290456" y="539904"/>
                </a:cubicBezTo>
                <a:cubicBezTo>
                  <a:pt x="2268886" y="579342"/>
                  <a:pt x="2248024" y="616573"/>
                  <a:pt x="2227869" y="651596"/>
                </a:cubicBezTo>
                <a:lnTo>
                  <a:pt x="2163833" y="604419"/>
                </a:lnTo>
                <a:lnTo>
                  <a:pt x="2280719" y="275392"/>
                </a:lnTo>
                <a:lnTo>
                  <a:pt x="2344484" y="325470"/>
                </a:lnTo>
                <a:lnTo>
                  <a:pt x="2286861" y="473666"/>
                </a:lnTo>
                <a:lnTo>
                  <a:pt x="2329897" y="403001"/>
                </a:lnTo>
                <a:cubicBezTo>
                  <a:pt x="2344917" y="379698"/>
                  <a:pt x="2360022" y="357921"/>
                  <a:pt x="2375209" y="337671"/>
                </a:cubicBezTo>
                <a:cubicBezTo>
                  <a:pt x="2390397" y="317421"/>
                  <a:pt x="2406015" y="299276"/>
                  <a:pt x="2422065" y="283236"/>
                </a:cubicBezTo>
                <a:cubicBezTo>
                  <a:pt x="2428294" y="277007"/>
                  <a:pt x="2437015" y="273697"/>
                  <a:pt x="2448226" y="273306"/>
                </a:cubicBezTo>
                <a:cubicBezTo>
                  <a:pt x="2459436" y="272916"/>
                  <a:pt x="2468171" y="275073"/>
                  <a:pt x="2474429" y="279778"/>
                </a:cubicBezTo>
                <a:cubicBezTo>
                  <a:pt x="2477410" y="282007"/>
                  <a:pt x="2480863" y="285084"/>
                  <a:pt x="2484787" y="289008"/>
                </a:cubicBezTo>
                <a:cubicBezTo>
                  <a:pt x="2488712" y="292932"/>
                  <a:pt x="2492060" y="296280"/>
                  <a:pt x="2494831" y="299052"/>
                </a:cubicBezTo>
                <a:cubicBezTo>
                  <a:pt x="2501432" y="306320"/>
                  <a:pt x="2507028" y="315816"/>
                  <a:pt x="2511619" y="327541"/>
                </a:cubicBezTo>
                <a:cubicBezTo>
                  <a:pt x="2516210" y="339267"/>
                  <a:pt x="2516558" y="352935"/>
                  <a:pt x="2512662" y="368547"/>
                </a:cubicBezTo>
                <a:cubicBezTo>
                  <a:pt x="2508405" y="383968"/>
                  <a:pt x="2502001" y="402365"/>
                  <a:pt x="2493453" y="423739"/>
                </a:cubicBezTo>
                <a:lnTo>
                  <a:pt x="2489898" y="432379"/>
                </a:lnTo>
                <a:lnTo>
                  <a:pt x="2490324" y="431660"/>
                </a:lnTo>
                <a:cubicBezTo>
                  <a:pt x="2497901" y="419350"/>
                  <a:pt x="2505556" y="407394"/>
                  <a:pt x="2513291" y="395793"/>
                </a:cubicBezTo>
                <a:cubicBezTo>
                  <a:pt x="2528759" y="372590"/>
                  <a:pt x="2544285" y="351061"/>
                  <a:pt x="2559868" y="331206"/>
                </a:cubicBezTo>
                <a:cubicBezTo>
                  <a:pt x="2575451" y="311351"/>
                  <a:pt x="2590310" y="295275"/>
                  <a:pt x="2604445" y="282979"/>
                </a:cubicBezTo>
                <a:cubicBezTo>
                  <a:pt x="2613380" y="274330"/>
                  <a:pt x="2622514" y="270525"/>
                  <a:pt x="2631848" y="271563"/>
                </a:cubicBezTo>
                <a:cubicBezTo>
                  <a:pt x="2641183" y="272601"/>
                  <a:pt x="2648960" y="275454"/>
                  <a:pt x="2655180" y="280121"/>
                </a:cubicBezTo>
                <a:cubicBezTo>
                  <a:pt x="2659380" y="282750"/>
                  <a:pt x="2663786" y="285905"/>
                  <a:pt x="2668396" y="289587"/>
                </a:cubicBezTo>
                <a:cubicBezTo>
                  <a:pt x="2673006" y="293268"/>
                  <a:pt x="2676535" y="295847"/>
                  <a:pt x="2678983" y="297323"/>
                </a:cubicBezTo>
                <a:cubicBezTo>
                  <a:pt x="2686631" y="301914"/>
                  <a:pt x="2692237" y="307234"/>
                  <a:pt x="2695799" y="313282"/>
                </a:cubicBezTo>
                <a:cubicBezTo>
                  <a:pt x="2699362" y="319331"/>
                  <a:pt x="2701652" y="325513"/>
                  <a:pt x="2702671" y="331828"/>
                </a:cubicBezTo>
                <a:cubicBezTo>
                  <a:pt x="2703691" y="338143"/>
                  <a:pt x="2703710" y="344182"/>
                  <a:pt x="2702729" y="349944"/>
                </a:cubicBezTo>
                <a:cubicBezTo>
                  <a:pt x="2701748" y="355707"/>
                  <a:pt x="2700252" y="360936"/>
                  <a:pt x="2698242" y="365632"/>
                </a:cubicBezTo>
                <a:cubicBezTo>
                  <a:pt x="2694318" y="375719"/>
                  <a:pt x="2689899" y="387525"/>
                  <a:pt x="2684984" y="401051"/>
                </a:cubicBezTo>
                <a:cubicBezTo>
                  <a:pt x="2680069" y="414576"/>
                  <a:pt x="2675235" y="427992"/>
                  <a:pt x="2670482" y="441299"/>
                </a:cubicBezTo>
                <a:cubicBezTo>
                  <a:pt x="2665729" y="454605"/>
                  <a:pt x="2661783" y="465971"/>
                  <a:pt x="2658645" y="475396"/>
                </a:cubicBezTo>
                <a:cubicBezTo>
                  <a:pt x="2655506" y="484821"/>
                  <a:pt x="2653008" y="492614"/>
                  <a:pt x="2651151" y="498777"/>
                </a:cubicBezTo>
                <a:cubicBezTo>
                  <a:pt x="2644245" y="518922"/>
                  <a:pt x="2638204" y="538770"/>
                  <a:pt x="2633027" y="558320"/>
                </a:cubicBezTo>
                <a:cubicBezTo>
                  <a:pt x="2627850" y="577870"/>
                  <a:pt x="2625262" y="594494"/>
                  <a:pt x="2625262" y="608191"/>
                </a:cubicBezTo>
                <a:cubicBezTo>
                  <a:pt x="2652999" y="591398"/>
                  <a:pt x="2681471" y="569576"/>
                  <a:pt x="2710680" y="542725"/>
                </a:cubicBezTo>
                <a:cubicBezTo>
                  <a:pt x="2725284" y="529300"/>
                  <a:pt x="2739799" y="514886"/>
                  <a:pt x="2754226" y="499484"/>
                </a:cubicBezTo>
                <a:lnTo>
                  <a:pt x="2780603" y="469333"/>
                </a:lnTo>
                <a:lnTo>
                  <a:pt x="2788101" y="445921"/>
                </a:lnTo>
                <a:cubicBezTo>
                  <a:pt x="2798503" y="420227"/>
                  <a:pt x="2812476" y="395988"/>
                  <a:pt x="2830021" y="373204"/>
                </a:cubicBezTo>
                <a:cubicBezTo>
                  <a:pt x="2847566" y="350420"/>
                  <a:pt x="2868178" y="330111"/>
                  <a:pt x="2891857" y="312275"/>
                </a:cubicBezTo>
                <a:cubicBezTo>
                  <a:pt x="2915536" y="294440"/>
                  <a:pt x="2942945" y="280350"/>
                  <a:pt x="2974082" y="270006"/>
                </a:cubicBezTo>
                <a:close/>
                <a:moveTo>
                  <a:pt x="1040507" y="270006"/>
                </a:moveTo>
                <a:cubicBezTo>
                  <a:pt x="1053518" y="278902"/>
                  <a:pt x="1063429" y="287686"/>
                  <a:pt x="1070239" y="296359"/>
                </a:cubicBezTo>
                <a:cubicBezTo>
                  <a:pt x="1073644" y="300695"/>
                  <a:pt x="1077171" y="306157"/>
                  <a:pt x="1080819" y="312745"/>
                </a:cubicBezTo>
                <a:lnTo>
                  <a:pt x="1087924" y="327284"/>
                </a:lnTo>
                <a:lnTo>
                  <a:pt x="1110287" y="275392"/>
                </a:lnTo>
                <a:lnTo>
                  <a:pt x="1179138" y="326713"/>
                </a:lnTo>
                <a:cubicBezTo>
                  <a:pt x="1168499" y="348220"/>
                  <a:pt x="1158436" y="370540"/>
                  <a:pt x="1148949" y="393671"/>
                </a:cubicBezTo>
                <a:cubicBezTo>
                  <a:pt x="1139462" y="416803"/>
                  <a:pt x="1130661" y="441299"/>
                  <a:pt x="1122546" y="467159"/>
                </a:cubicBezTo>
                <a:cubicBezTo>
                  <a:pt x="1114430" y="493019"/>
                  <a:pt x="1107751" y="518763"/>
                  <a:pt x="1102507" y="544390"/>
                </a:cubicBezTo>
                <a:cubicBezTo>
                  <a:pt x="1097264" y="570017"/>
                  <a:pt x="1093804" y="591284"/>
                  <a:pt x="1092128" y="608191"/>
                </a:cubicBezTo>
                <a:cubicBezTo>
                  <a:pt x="1119855" y="590817"/>
                  <a:pt x="1148323" y="568853"/>
                  <a:pt x="1177531" y="542297"/>
                </a:cubicBezTo>
                <a:cubicBezTo>
                  <a:pt x="1206739" y="515741"/>
                  <a:pt x="1235603" y="485080"/>
                  <a:pt x="1264120" y="450314"/>
                </a:cubicBezTo>
                <a:lnTo>
                  <a:pt x="1265315" y="450931"/>
                </a:lnTo>
                <a:lnTo>
                  <a:pt x="1329019" y="274863"/>
                </a:lnTo>
                <a:lnTo>
                  <a:pt x="1394670" y="322927"/>
                </a:lnTo>
                <a:cubicBezTo>
                  <a:pt x="1386231" y="345463"/>
                  <a:pt x="1378747" y="363989"/>
                  <a:pt x="1372217" y="378505"/>
                </a:cubicBezTo>
                <a:cubicBezTo>
                  <a:pt x="1365688" y="393021"/>
                  <a:pt x="1360032" y="405775"/>
                  <a:pt x="1355251" y="416767"/>
                </a:cubicBezTo>
                <a:lnTo>
                  <a:pt x="1332350" y="470130"/>
                </a:lnTo>
                <a:lnTo>
                  <a:pt x="1379918" y="403079"/>
                </a:lnTo>
                <a:cubicBezTo>
                  <a:pt x="1397439" y="380048"/>
                  <a:pt x="1415215" y="358474"/>
                  <a:pt x="1433246" y="338357"/>
                </a:cubicBezTo>
                <a:cubicBezTo>
                  <a:pt x="1451277" y="318240"/>
                  <a:pt x="1469256" y="300157"/>
                  <a:pt x="1487182" y="284107"/>
                </a:cubicBezTo>
                <a:cubicBezTo>
                  <a:pt x="1492668" y="279412"/>
                  <a:pt x="1500526" y="276549"/>
                  <a:pt x="1510756" y="275521"/>
                </a:cubicBezTo>
                <a:cubicBezTo>
                  <a:pt x="1520986" y="274492"/>
                  <a:pt x="1529530" y="277254"/>
                  <a:pt x="1536388" y="283807"/>
                </a:cubicBezTo>
                <a:cubicBezTo>
                  <a:pt x="1538550" y="285246"/>
                  <a:pt x="1541331" y="287513"/>
                  <a:pt x="1544732" y="290608"/>
                </a:cubicBezTo>
                <a:cubicBezTo>
                  <a:pt x="1548132" y="293704"/>
                  <a:pt x="1551478" y="296895"/>
                  <a:pt x="1554769" y="300181"/>
                </a:cubicBezTo>
                <a:cubicBezTo>
                  <a:pt x="1558060" y="303467"/>
                  <a:pt x="1561050" y="306453"/>
                  <a:pt x="1563741" y="309139"/>
                </a:cubicBezTo>
                <a:cubicBezTo>
                  <a:pt x="1566432" y="311825"/>
                  <a:pt x="1568077" y="313468"/>
                  <a:pt x="1568678" y="314068"/>
                </a:cubicBezTo>
                <a:cubicBezTo>
                  <a:pt x="1575974" y="321355"/>
                  <a:pt x="1580641" y="329987"/>
                  <a:pt x="1582679" y="339964"/>
                </a:cubicBezTo>
                <a:cubicBezTo>
                  <a:pt x="1584718" y="349942"/>
                  <a:pt x="1583156" y="361188"/>
                  <a:pt x="1577993" y="373704"/>
                </a:cubicBezTo>
                <a:cubicBezTo>
                  <a:pt x="1573145" y="384601"/>
                  <a:pt x="1568297" y="395695"/>
                  <a:pt x="1563448" y="406987"/>
                </a:cubicBezTo>
                <a:cubicBezTo>
                  <a:pt x="1558600" y="418279"/>
                  <a:pt x="1553778" y="428787"/>
                  <a:pt x="1548982" y="438512"/>
                </a:cubicBezTo>
                <a:cubicBezTo>
                  <a:pt x="1544186" y="448237"/>
                  <a:pt x="1539576" y="459267"/>
                  <a:pt x="1535152" y="471602"/>
                </a:cubicBezTo>
                <a:cubicBezTo>
                  <a:pt x="1530727" y="483937"/>
                  <a:pt x="1527020" y="493686"/>
                  <a:pt x="1524029" y="500849"/>
                </a:cubicBezTo>
                <a:cubicBezTo>
                  <a:pt x="1515619" y="521270"/>
                  <a:pt x="1508851" y="540940"/>
                  <a:pt x="1503727" y="559856"/>
                </a:cubicBezTo>
                <a:cubicBezTo>
                  <a:pt x="1498602" y="578773"/>
                  <a:pt x="1496883" y="594894"/>
                  <a:pt x="1498569" y="608219"/>
                </a:cubicBezTo>
                <a:cubicBezTo>
                  <a:pt x="1527591" y="590865"/>
                  <a:pt x="1556709" y="568924"/>
                  <a:pt x="1585923" y="542397"/>
                </a:cubicBezTo>
                <a:cubicBezTo>
                  <a:pt x="1600529" y="529133"/>
                  <a:pt x="1615049" y="514843"/>
                  <a:pt x="1629481" y="499527"/>
                </a:cubicBezTo>
                <a:lnTo>
                  <a:pt x="1641966" y="485305"/>
                </a:lnTo>
                <a:lnTo>
                  <a:pt x="1642123" y="484245"/>
                </a:lnTo>
                <a:cubicBezTo>
                  <a:pt x="1645106" y="471542"/>
                  <a:pt x="1649197" y="458767"/>
                  <a:pt x="1654398" y="445921"/>
                </a:cubicBezTo>
                <a:cubicBezTo>
                  <a:pt x="1664799" y="420227"/>
                  <a:pt x="1678772" y="395988"/>
                  <a:pt x="1696317" y="373204"/>
                </a:cubicBezTo>
                <a:cubicBezTo>
                  <a:pt x="1713862" y="350420"/>
                  <a:pt x="1734474" y="330111"/>
                  <a:pt x="1758154" y="312275"/>
                </a:cubicBezTo>
                <a:cubicBezTo>
                  <a:pt x="1781833" y="294440"/>
                  <a:pt x="1809246" y="280350"/>
                  <a:pt x="1840392" y="270006"/>
                </a:cubicBezTo>
                <a:cubicBezTo>
                  <a:pt x="1853394" y="278912"/>
                  <a:pt x="1862867" y="287734"/>
                  <a:pt x="1868810" y="296473"/>
                </a:cubicBezTo>
                <a:cubicBezTo>
                  <a:pt x="1871782" y="300843"/>
                  <a:pt x="1874976" y="306312"/>
                  <a:pt x="1878393" y="312881"/>
                </a:cubicBezTo>
                <a:lnTo>
                  <a:pt x="1885457" y="327762"/>
                </a:lnTo>
                <a:lnTo>
                  <a:pt x="1905143" y="275392"/>
                </a:lnTo>
                <a:lnTo>
                  <a:pt x="1969151" y="321355"/>
                </a:lnTo>
                <a:cubicBezTo>
                  <a:pt x="1961665" y="348330"/>
                  <a:pt x="1952173" y="378100"/>
                  <a:pt x="1940676" y="410666"/>
                </a:cubicBezTo>
                <a:cubicBezTo>
                  <a:pt x="1932361" y="435622"/>
                  <a:pt x="1921624" y="467383"/>
                  <a:pt x="1908465" y="505949"/>
                </a:cubicBezTo>
                <a:cubicBezTo>
                  <a:pt x="1895306" y="544516"/>
                  <a:pt x="1880550" y="583083"/>
                  <a:pt x="1864195" y="621650"/>
                </a:cubicBezTo>
                <a:cubicBezTo>
                  <a:pt x="1869529" y="615515"/>
                  <a:pt x="1881209" y="606093"/>
                  <a:pt x="1899235" y="593382"/>
                </a:cubicBezTo>
                <a:cubicBezTo>
                  <a:pt x="1917262" y="580671"/>
                  <a:pt x="1935014" y="566740"/>
                  <a:pt x="1952492" y="551591"/>
                </a:cubicBezTo>
                <a:cubicBezTo>
                  <a:pt x="1969971" y="536441"/>
                  <a:pt x="1986930" y="520349"/>
                  <a:pt x="2003370" y="503313"/>
                </a:cubicBezTo>
                <a:cubicBezTo>
                  <a:pt x="2019810" y="486278"/>
                  <a:pt x="2035274" y="468311"/>
                  <a:pt x="2049761" y="449414"/>
                </a:cubicBezTo>
                <a:lnTo>
                  <a:pt x="2074093" y="459629"/>
                </a:lnTo>
                <a:cubicBezTo>
                  <a:pt x="2058862" y="484471"/>
                  <a:pt x="2042473" y="506428"/>
                  <a:pt x="2024922" y="525502"/>
                </a:cubicBezTo>
                <a:cubicBezTo>
                  <a:pt x="2007373" y="544576"/>
                  <a:pt x="1988770" y="562730"/>
                  <a:pt x="1969116" y="579966"/>
                </a:cubicBezTo>
                <a:cubicBezTo>
                  <a:pt x="1949461" y="597201"/>
                  <a:pt x="1929530" y="613058"/>
                  <a:pt x="1909322" y="627536"/>
                </a:cubicBezTo>
                <a:cubicBezTo>
                  <a:pt x="1889115" y="642014"/>
                  <a:pt x="1870115" y="653411"/>
                  <a:pt x="1852323" y="661726"/>
                </a:cubicBezTo>
                <a:lnTo>
                  <a:pt x="1845950" y="678071"/>
                </a:lnTo>
                <a:cubicBezTo>
                  <a:pt x="1838025" y="697588"/>
                  <a:pt x="1828079" y="718681"/>
                  <a:pt x="1816111" y="741350"/>
                </a:cubicBezTo>
                <a:cubicBezTo>
                  <a:pt x="1804143" y="764020"/>
                  <a:pt x="1791358" y="784610"/>
                  <a:pt x="1777756" y="803122"/>
                </a:cubicBezTo>
                <a:cubicBezTo>
                  <a:pt x="1764154" y="821634"/>
                  <a:pt x="1749643" y="836822"/>
                  <a:pt x="1734222" y="848685"/>
                </a:cubicBezTo>
                <a:cubicBezTo>
                  <a:pt x="1718801" y="860548"/>
                  <a:pt x="1702566" y="866480"/>
                  <a:pt x="1685516" y="866480"/>
                </a:cubicBezTo>
                <a:cubicBezTo>
                  <a:pt x="1659932" y="866480"/>
                  <a:pt x="1642294" y="858532"/>
                  <a:pt x="1632602" y="842634"/>
                </a:cubicBezTo>
                <a:cubicBezTo>
                  <a:pt x="1622911" y="826737"/>
                  <a:pt x="1620755" y="808359"/>
                  <a:pt x="1626137" y="787499"/>
                </a:cubicBezTo>
                <a:cubicBezTo>
                  <a:pt x="1630595" y="765801"/>
                  <a:pt x="1637962" y="748223"/>
                  <a:pt x="1648240" y="734764"/>
                </a:cubicBezTo>
                <a:cubicBezTo>
                  <a:pt x="1658517" y="721305"/>
                  <a:pt x="1670662" y="709756"/>
                  <a:pt x="1684673" y="700117"/>
                </a:cubicBezTo>
                <a:cubicBezTo>
                  <a:pt x="1698684" y="690477"/>
                  <a:pt x="1714427" y="681857"/>
                  <a:pt x="1731900" y="674256"/>
                </a:cubicBezTo>
                <a:cubicBezTo>
                  <a:pt x="1749374" y="666655"/>
                  <a:pt x="1764283" y="660345"/>
                  <a:pt x="1776627" y="655325"/>
                </a:cubicBezTo>
                <a:cubicBezTo>
                  <a:pt x="1784828" y="632380"/>
                  <a:pt x="1793084" y="609038"/>
                  <a:pt x="1801395" y="585302"/>
                </a:cubicBezTo>
                <a:lnTo>
                  <a:pt x="1804081" y="578023"/>
                </a:lnTo>
                <a:lnTo>
                  <a:pt x="1776620" y="606941"/>
                </a:lnTo>
                <a:cubicBezTo>
                  <a:pt x="1752469" y="628929"/>
                  <a:pt x="1725688" y="643814"/>
                  <a:pt x="1696274" y="651596"/>
                </a:cubicBezTo>
                <a:cubicBezTo>
                  <a:pt x="1672671" y="635042"/>
                  <a:pt x="1656427" y="615606"/>
                  <a:pt x="1647540" y="593289"/>
                </a:cubicBezTo>
                <a:cubicBezTo>
                  <a:pt x="1643096" y="582130"/>
                  <a:pt x="1639955" y="570622"/>
                  <a:pt x="1638115" y="558763"/>
                </a:cubicBezTo>
                <a:lnTo>
                  <a:pt x="1637287" y="539951"/>
                </a:lnTo>
                <a:lnTo>
                  <a:pt x="1612090" y="568779"/>
                </a:lnTo>
                <a:cubicBezTo>
                  <a:pt x="1581348" y="600102"/>
                  <a:pt x="1546079" y="627708"/>
                  <a:pt x="1506284" y="651596"/>
                </a:cubicBezTo>
                <a:cubicBezTo>
                  <a:pt x="1488044" y="644100"/>
                  <a:pt x="1473187" y="635097"/>
                  <a:pt x="1461714" y="624586"/>
                </a:cubicBezTo>
                <a:cubicBezTo>
                  <a:pt x="1450241" y="614075"/>
                  <a:pt x="1441233" y="601950"/>
                  <a:pt x="1434689" y="588210"/>
                </a:cubicBezTo>
                <a:cubicBezTo>
                  <a:pt x="1428146" y="574470"/>
                  <a:pt x="1424717" y="559675"/>
                  <a:pt x="1424402" y="543826"/>
                </a:cubicBezTo>
                <a:cubicBezTo>
                  <a:pt x="1424088" y="527976"/>
                  <a:pt x="1427436" y="511688"/>
                  <a:pt x="1434446" y="494962"/>
                </a:cubicBezTo>
                <a:cubicBezTo>
                  <a:pt x="1438323" y="485409"/>
                  <a:pt x="1443824" y="472664"/>
                  <a:pt x="1450949" y="456729"/>
                </a:cubicBezTo>
                <a:cubicBezTo>
                  <a:pt x="1458073" y="440794"/>
                  <a:pt x="1464591" y="425839"/>
                  <a:pt x="1470501" y="411866"/>
                </a:cubicBezTo>
                <a:cubicBezTo>
                  <a:pt x="1476411" y="397893"/>
                  <a:pt x="1482588" y="383289"/>
                  <a:pt x="1489032" y="368054"/>
                </a:cubicBezTo>
                <a:lnTo>
                  <a:pt x="1506207" y="325454"/>
                </a:lnTo>
                <a:lnTo>
                  <a:pt x="1504312" y="326631"/>
                </a:lnTo>
                <a:cubicBezTo>
                  <a:pt x="1500388" y="329443"/>
                  <a:pt x="1495406" y="333661"/>
                  <a:pt x="1489368" y="339286"/>
                </a:cubicBezTo>
                <a:cubicBezTo>
                  <a:pt x="1477290" y="350535"/>
                  <a:pt x="1463171" y="365856"/>
                  <a:pt x="1447012" y="385249"/>
                </a:cubicBezTo>
                <a:cubicBezTo>
                  <a:pt x="1430853" y="404642"/>
                  <a:pt x="1413487" y="426828"/>
                  <a:pt x="1394913" y="451807"/>
                </a:cubicBezTo>
                <a:cubicBezTo>
                  <a:pt x="1376339" y="476786"/>
                  <a:pt x="1359337" y="501208"/>
                  <a:pt x="1343906" y="525073"/>
                </a:cubicBezTo>
                <a:cubicBezTo>
                  <a:pt x="1328476" y="548938"/>
                  <a:pt x="1315205" y="571541"/>
                  <a:pt x="1304094" y="592882"/>
                </a:cubicBezTo>
                <a:cubicBezTo>
                  <a:pt x="1292984" y="614222"/>
                  <a:pt x="1284995" y="634099"/>
                  <a:pt x="1280127" y="652511"/>
                </a:cubicBezTo>
                <a:lnTo>
                  <a:pt x="1210433" y="602619"/>
                </a:lnTo>
                <a:lnTo>
                  <a:pt x="1236214" y="531363"/>
                </a:lnTo>
                <a:lnTo>
                  <a:pt x="1203691" y="568393"/>
                </a:lnTo>
                <a:cubicBezTo>
                  <a:pt x="1173178" y="599211"/>
                  <a:pt x="1138152" y="627250"/>
                  <a:pt x="1098614" y="652511"/>
                </a:cubicBezTo>
                <a:cubicBezTo>
                  <a:pt x="1083107" y="648282"/>
                  <a:pt x="1070889" y="641702"/>
                  <a:pt x="1061959" y="632772"/>
                </a:cubicBezTo>
                <a:cubicBezTo>
                  <a:pt x="1053030" y="623843"/>
                  <a:pt x="1045779" y="613477"/>
                  <a:pt x="1040207" y="601676"/>
                </a:cubicBezTo>
                <a:cubicBezTo>
                  <a:pt x="1034635" y="589874"/>
                  <a:pt x="1030775" y="577535"/>
                  <a:pt x="1028627" y="564657"/>
                </a:cubicBezTo>
                <a:lnTo>
                  <a:pt x="1026848" y="549218"/>
                </a:lnTo>
                <a:lnTo>
                  <a:pt x="1010264" y="572638"/>
                </a:lnTo>
                <a:cubicBezTo>
                  <a:pt x="1000393" y="584479"/>
                  <a:pt x="989329" y="595908"/>
                  <a:pt x="977070" y="606926"/>
                </a:cubicBezTo>
                <a:cubicBezTo>
                  <a:pt x="952553" y="628962"/>
                  <a:pt x="925664" y="643852"/>
                  <a:pt x="896403" y="651596"/>
                </a:cubicBezTo>
                <a:cubicBezTo>
                  <a:pt x="872800" y="635042"/>
                  <a:pt x="856555" y="615606"/>
                  <a:pt x="847668" y="593289"/>
                </a:cubicBezTo>
                <a:cubicBezTo>
                  <a:pt x="838782" y="570972"/>
                  <a:pt x="835103" y="547255"/>
                  <a:pt x="836631" y="522137"/>
                </a:cubicBezTo>
                <a:cubicBezTo>
                  <a:pt x="837396" y="509578"/>
                  <a:pt x="839269" y="496948"/>
                  <a:pt x="842252" y="484245"/>
                </a:cubicBezTo>
                <a:lnTo>
                  <a:pt x="850820" y="457491"/>
                </a:lnTo>
                <a:lnTo>
                  <a:pt x="838808" y="459583"/>
                </a:lnTo>
                <a:cubicBezTo>
                  <a:pt x="830564" y="460504"/>
                  <a:pt x="822903" y="460810"/>
                  <a:pt x="815826" y="460501"/>
                </a:cubicBezTo>
                <a:cubicBezTo>
                  <a:pt x="801672" y="459882"/>
                  <a:pt x="792028" y="457796"/>
                  <a:pt x="786894" y="454243"/>
                </a:cubicBezTo>
                <a:cubicBezTo>
                  <a:pt x="774293" y="508107"/>
                  <a:pt x="750935" y="552253"/>
                  <a:pt x="716821" y="586681"/>
                </a:cubicBezTo>
                <a:cubicBezTo>
                  <a:pt x="682707" y="621109"/>
                  <a:pt x="642167" y="642747"/>
                  <a:pt x="595199" y="651596"/>
                </a:cubicBezTo>
                <a:cubicBezTo>
                  <a:pt x="567386" y="632346"/>
                  <a:pt x="547479" y="611036"/>
                  <a:pt x="535477" y="587667"/>
                </a:cubicBezTo>
                <a:cubicBezTo>
                  <a:pt x="523476" y="564297"/>
                  <a:pt x="516708" y="540480"/>
                  <a:pt x="515174" y="516215"/>
                </a:cubicBezTo>
                <a:cubicBezTo>
                  <a:pt x="513641" y="491950"/>
                  <a:pt x="516696" y="467683"/>
                  <a:pt x="524340" y="443413"/>
                </a:cubicBezTo>
                <a:cubicBezTo>
                  <a:pt x="531984" y="419143"/>
                  <a:pt x="542904" y="396362"/>
                  <a:pt x="557101" y="375069"/>
                </a:cubicBezTo>
                <a:cubicBezTo>
                  <a:pt x="571298" y="353776"/>
                  <a:pt x="587755" y="334538"/>
                  <a:pt x="606472" y="317354"/>
                </a:cubicBezTo>
                <a:cubicBezTo>
                  <a:pt x="625188" y="300171"/>
                  <a:pt x="648148" y="285589"/>
                  <a:pt x="675352" y="273606"/>
                </a:cubicBezTo>
                <a:lnTo>
                  <a:pt x="712300" y="337577"/>
                </a:lnTo>
                <a:lnTo>
                  <a:pt x="712626" y="335898"/>
                </a:lnTo>
                <a:cubicBezTo>
                  <a:pt x="717242" y="320992"/>
                  <a:pt x="725348" y="305843"/>
                  <a:pt x="736945" y="290451"/>
                </a:cubicBezTo>
                <a:lnTo>
                  <a:pt x="763877" y="274492"/>
                </a:lnTo>
                <a:lnTo>
                  <a:pt x="800067" y="324241"/>
                </a:lnTo>
                <a:cubicBezTo>
                  <a:pt x="801334" y="364884"/>
                  <a:pt x="798710" y="399050"/>
                  <a:pt x="792195" y="426740"/>
                </a:cubicBezTo>
                <a:cubicBezTo>
                  <a:pt x="796929" y="428225"/>
                  <a:pt x="805644" y="429107"/>
                  <a:pt x="818341" y="429383"/>
                </a:cubicBezTo>
                <a:cubicBezTo>
                  <a:pt x="824689" y="429521"/>
                  <a:pt x="832712" y="429017"/>
                  <a:pt x="842408" y="427872"/>
                </a:cubicBezTo>
                <a:lnTo>
                  <a:pt x="865076" y="424309"/>
                </a:lnTo>
                <a:lnTo>
                  <a:pt x="872807" y="408471"/>
                </a:lnTo>
                <a:cubicBezTo>
                  <a:pt x="879794" y="396352"/>
                  <a:pt x="887673" y="384596"/>
                  <a:pt x="896446" y="373204"/>
                </a:cubicBezTo>
                <a:cubicBezTo>
                  <a:pt x="913991" y="350420"/>
                  <a:pt x="934603" y="330111"/>
                  <a:pt x="958282" y="312275"/>
                </a:cubicBezTo>
                <a:cubicBezTo>
                  <a:pt x="981961" y="294440"/>
                  <a:pt x="1009370" y="280350"/>
                  <a:pt x="1040507" y="270006"/>
                </a:cubicBezTo>
                <a:close/>
                <a:moveTo>
                  <a:pt x="5060242" y="70867"/>
                </a:moveTo>
                <a:lnTo>
                  <a:pt x="5123965" y="119815"/>
                </a:lnTo>
                <a:cubicBezTo>
                  <a:pt x="5103238" y="180061"/>
                  <a:pt x="5085948" y="228265"/>
                  <a:pt x="5072094" y="264426"/>
                </a:cubicBezTo>
                <a:cubicBezTo>
                  <a:pt x="5058240" y="300588"/>
                  <a:pt x="5045512" y="334183"/>
                  <a:pt x="5033910" y="365210"/>
                </a:cubicBezTo>
                <a:cubicBezTo>
                  <a:pt x="5025209" y="388481"/>
                  <a:pt x="5017416" y="408997"/>
                  <a:pt x="5010532" y="426757"/>
                </a:cubicBezTo>
                <a:lnTo>
                  <a:pt x="5007588" y="434290"/>
                </a:lnTo>
                <a:lnTo>
                  <a:pt x="5008064" y="433519"/>
                </a:lnTo>
                <a:cubicBezTo>
                  <a:pt x="5022466" y="412216"/>
                  <a:pt x="5037394" y="392021"/>
                  <a:pt x="5052849" y="372933"/>
                </a:cubicBezTo>
                <a:cubicBezTo>
                  <a:pt x="5068303" y="353845"/>
                  <a:pt x="5084040" y="336445"/>
                  <a:pt x="5100062" y="320733"/>
                </a:cubicBezTo>
                <a:cubicBezTo>
                  <a:pt x="5116082" y="305022"/>
                  <a:pt x="5130761" y="292008"/>
                  <a:pt x="5144096" y="281693"/>
                </a:cubicBezTo>
                <a:cubicBezTo>
                  <a:pt x="5158174" y="271511"/>
                  <a:pt x="5173838" y="271339"/>
                  <a:pt x="5191088" y="281178"/>
                </a:cubicBezTo>
                <a:cubicBezTo>
                  <a:pt x="5194174" y="283064"/>
                  <a:pt x="5198586" y="286110"/>
                  <a:pt x="5204324" y="290315"/>
                </a:cubicBezTo>
                <a:cubicBezTo>
                  <a:pt x="5210064" y="294521"/>
                  <a:pt x="5214471" y="298185"/>
                  <a:pt x="5217548" y="301310"/>
                </a:cubicBezTo>
                <a:cubicBezTo>
                  <a:pt x="5225262" y="309130"/>
                  <a:pt x="5230752" y="319176"/>
                  <a:pt x="5234014" y="331449"/>
                </a:cubicBezTo>
                <a:cubicBezTo>
                  <a:pt x="5237276" y="343722"/>
                  <a:pt x="5236940" y="355078"/>
                  <a:pt x="5233007" y="365518"/>
                </a:cubicBezTo>
                <a:cubicBezTo>
                  <a:pt x="5228063" y="376795"/>
                  <a:pt x="5222794" y="389013"/>
                  <a:pt x="5217198" y="402172"/>
                </a:cubicBezTo>
                <a:cubicBezTo>
                  <a:pt x="5211602" y="415331"/>
                  <a:pt x="5206004" y="428487"/>
                  <a:pt x="5200402" y="441641"/>
                </a:cubicBezTo>
                <a:cubicBezTo>
                  <a:pt x="5194802" y="454795"/>
                  <a:pt x="5189490" y="467066"/>
                  <a:pt x="5184465" y="478453"/>
                </a:cubicBezTo>
                <a:cubicBezTo>
                  <a:pt x="5179440" y="489840"/>
                  <a:pt x="5174761" y="500344"/>
                  <a:pt x="5170428" y="509964"/>
                </a:cubicBezTo>
                <a:cubicBezTo>
                  <a:pt x="5163779" y="525157"/>
                  <a:pt x="5159159" y="542173"/>
                  <a:pt x="5156568" y="561013"/>
                </a:cubicBezTo>
                <a:cubicBezTo>
                  <a:pt x="5153978" y="579854"/>
                  <a:pt x="5153883" y="595580"/>
                  <a:pt x="5156282" y="608191"/>
                </a:cubicBezTo>
                <a:cubicBezTo>
                  <a:pt x="5185582" y="591970"/>
                  <a:pt x="5214688" y="570381"/>
                  <a:pt x="5243601" y="543426"/>
                </a:cubicBezTo>
                <a:cubicBezTo>
                  <a:pt x="5258057" y="529948"/>
                  <a:pt x="5272514" y="515449"/>
                  <a:pt x="5286969" y="499931"/>
                </a:cubicBezTo>
                <a:lnTo>
                  <a:pt x="5314566" y="468355"/>
                </a:lnTo>
                <a:lnTo>
                  <a:pt x="5321751" y="445921"/>
                </a:lnTo>
                <a:cubicBezTo>
                  <a:pt x="5332152" y="420227"/>
                  <a:pt x="5346126" y="395988"/>
                  <a:pt x="5363670" y="373204"/>
                </a:cubicBezTo>
                <a:cubicBezTo>
                  <a:pt x="5381216" y="350420"/>
                  <a:pt x="5401828" y="330111"/>
                  <a:pt x="5425507" y="312275"/>
                </a:cubicBezTo>
                <a:cubicBezTo>
                  <a:pt x="5449186" y="294440"/>
                  <a:pt x="5476594" y="280350"/>
                  <a:pt x="5507732" y="270006"/>
                </a:cubicBezTo>
                <a:cubicBezTo>
                  <a:pt x="5520743" y="278902"/>
                  <a:pt x="5530654" y="287686"/>
                  <a:pt x="5537464" y="296359"/>
                </a:cubicBezTo>
                <a:cubicBezTo>
                  <a:pt x="5540869" y="300695"/>
                  <a:pt x="5544396" y="306157"/>
                  <a:pt x="5548044" y="312745"/>
                </a:cubicBezTo>
                <a:lnTo>
                  <a:pt x="5555149" y="327284"/>
                </a:lnTo>
                <a:lnTo>
                  <a:pt x="5577512" y="275392"/>
                </a:lnTo>
                <a:lnTo>
                  <a:pt x="5646363" y="326713"/>
                </a:lnTo>
                <a:cubicBezTo>
                  <a:pt x="5635724" y="348220"/>
                  <a:pt x="5625660" y="370540"/>
                  <a:pt x="5616174" y="393671"/>
                </a:cubicBezTo>
                <a:cubicBezTo>
                  <a:pt x="5606686" y="416803"/>
                  <a:pt x="5597886" y="441299"/>
                  <a:pt x="5589770" y="467159"/>
                </a:cubicBezTo>
                <a:cubicBezTo>
                  <a:pt x="5581655" y="493019"/>
                  <a:pt x="5574976" y="518763"/>
                  <a:pt x="5569732" y="544390"/>
                </a:cubicBezTo>
                <a:cubicBezTo>
                  <a:pt x="5564488" y="570017"/>
                  <a:pt x="5561029" y="591284"/>
                  <a:pt x="5559352" y="608191"/>
                </a:cubicBezTo>
                <a:cubicBezTo>
                  <a:pt x="5587080" y="590817"/>
                  <a:pt x="5615548" y="568853"/>
                  <a:pt x="5644756" y="542297"/>
                </a:cubicBezTo>
                <a:cubicBezTo>
                  <a:pt x="5673964" y="515741"/>
                  <a:pt x="5702827" y="485080"/>
                  <a:pt x="5731345" y="450314"/>
                </a:cubicBezTo>
                <a:lnTo>
                  <a:pt x="5754006" y="462015"/>
                </a:lnTo>
                <a:cubicBezTo>
                  <a:pt x="5729126" y="502116"/>
                  <a:pt x="5701430" y="537575"/>
                  <a:pt x="5670916" y="568393"/>
                </a:cubicBezTo>
                <a:cubicBezTo>
                  <a:pt x="5640403" y="599211"/>
                  <a:pt x="5605378" y="627250"/>
                  <a:pt x="5565839" y="652511"/>
                </a:cubicBezTo>
                <a:cubicBezTo>
                  <a:pt x="5550332" y="648282"/>
                  <a:pt x="5538114" y="641702"/>
                  <a:pt x="5529184" y="632772"/>
                </a:cubicBezTo>
                <a:cubicBezTo>
                  <a:pt x="5520254" y="623843"/>
                  <a:pt x="5513004" y="613477"/>
                  <a:pt x="5507432" y="601676"/>
                </a:cubicBezTo>
                <a:cubicBezTo>
                  <a:pt x="5501859" y="589874"/>
                  <a:pt x="5498000" y="577535"/>
                  <a:pt x="5495852" y="564657"/>
                </a:cubicBezTo>
                <a:lnTo>
                  <a:pt x="5494073" y="549218"/>
                </a:lnTo>
                <a:lnTo>
                  <a:pt x="5477488" y="572638"/>
                </a:lnTo>
                <a:cubicBezTo>
                  <a:pt x="5467618" y="584479"/>
                  <a:pt x="5456554" y="595908"/>
                  <a:pt x="5444296" y="606926"/>
                </a:cubicBezTo>
                <a:cubicBezTo>
                  <a:pt x="5419778" y="628962"/>
                  <a:pt x="5392888" y="643852"/>
                  <a:pt x="5363628" y="651596"/>
                </a:cubicBezTo>
                <a:cubicBezTo>
                  <a:pt x="5340025" y="635042"/>
                  <a:pt x="5323780" y="615606"/>
                  <a:pt x="5314894" y="593289"/>
                </a:cubicBezTo>
                <a:cubicBezTo>
                  <a:pt x="5310450" y="582130"/>
                  <a:pt x="5307308" y="570622"/>
                  <a:pt x="5305469" y="558763"/>
                </a:cubicBezTo>
                <a:lnTo>
                  <a:pt x="5304237" y="530790"/>
                </a:lnTo>
                <a:lnTo>
                  <a:pt x="5268746" y="570772"/>
                </a:lnTo>
                <a:cubicBezTo>
                  <a:pt x="5236995" y="602566"/>
                  <a:pt x="5201708" y="629508"/>
                  <a:pt x="5162884" y="651596"/>
                </a:cubicBezTo>
                <a:cubicBezTo>
                  <a:pt x="5141214" y="646996"/>
                  <a:pt x="5124136" y="639440"/>
                  <a:pt x="5111648" y="628929"/>
                </a:cubicBezTo>
                <a:cubicBezTo>
                  <a:pt x="5099162" y="618418"/>
                  <a:pt x="5089813" y="606102"/>
                  <a:pt x="5083602" y="591982"/>
                </a:cubicBezTo>
                <a:cubicBezTo>
                  <a:pt x="5077392" y="577861"/>
                  <a:pt x="5074598" y="562683"/>
                  <a:pt x="5075223" y="546447"/>
                </a:cubicBezTo>
                <a:cubicBezTo>
                  <a:pt x="5075847" y="530212"/>
                  <a:pt x="5079740" y="514279"/>
                  <a:pt x="5086902" y="498648"/>
                </a:cubicBezTo>
                <a:cubicBezTo>
                  <a:pt x="5090646" y="488685"/>
                  <a:pt x="5095602" y="476060"/>
                  <a:pt x="5101769" y="460772"/>
                </a:cubicBezTo>
                <a:cubicBezTo>
                  <a:pt x="5107936" y="445485"/>
                  <a:pt x="5115144" y="428556"/>
                  <a:pt x="5123394" y="409987"/>
                </a:cubicBezTo>
                <a:cubicBezTo>
                  <a:pt x="5131642" y="391418"/>
                  <a:pt x="5139262" y="374176"/>
                  <a:pt x="5146253" y="358260"/>
                </a:cubicBezTo>
                <a:cubicBezTo>
                  <a:pt x="5153244" y="342343"/>
                  <a:pt x="5158822" y="329765"/>
                  <a:pt x="5162984" y="320526"/>
                </a:cubicBezTo>
                <a:lnTo>
                  <a:pt x="5163100" y="320311"/>
                </a:lnTo>
                <a:lnTo>
                  <a:pt x="5162982" y="320334"/>
                </a:lnTo>
                <a:cubicBezTo>
                  <a:pt x="5158485" y="322099"/>
                  <a:pt x="5150961" y="327166"/>
                  <a:pt x="5140410" y="335535"/>
                </a:cubicBezTo>
                <a:cubicBezTo>
                  <a:pt x="5126341" y="346694"/>
                  <a:pt x="5108384" y="365558"/>
                  <a:pt x="5086538" y="392128"/>
                </a:cubicBezTo>
                <a:cubicBezTo>
                  <a:pt x="5064693" y="418698"/>
                  <a:pt x="5040352" y="452919"/>
                  <a:pt x="5013515" y="494791"/>
                </a:cubicBezTo>
                <a:cubicBezTo>
                  <a:pt x="4986678" y="536663"/>
                  <a:pt x="4956700" y="589236"/>
                  <a:pt x="4923582" y="652511"/>
                </a:cubicBezTo>
                <a:lnTo>
                  <a:pt x="4868861" y="602833"/>
                </a:lnTo>
                <a:close/>
                <a:moveTo>
                  <a:pt x="3787093" y="901"/>
                </a:moveTo>
                <a:lnTo>
                  <a:pt x="3876661" y="39305"/>
                </a:lnTo>
                <a:cubicBezTo>
                  <a:pt x="3876013" y="72471"/>
                  <a:pt x="3877938" y="106902"/>
                  <a:pt x="3882433" y="142597"/>
                </a:cubicBezTo>
                <a:cubicBezTo>
                  <a:pt x="3886929" y="178292"/>
                  <a:pt x="3891987" y="213289"/>
                  <a:pt x="3897607" y="247589"/>
                </a:cubicBezTo>
                <a:cubicBezTo>
                  <a:pt x="3941631" y="201230"/>
                  <a:pt x="3988125" y="157173"/>
                  <a:pt x="4037088" y="115415"/>
                </a:cubicBezTo>
                <a:cubicBezTo>
                  <a:pt x="4086052" y="73657"/>
                  <a:pt x="4133274" y="35486"/>
                  <a:pt x="4178756" y="901"/>
                </a:cubicBezTo>
                <a:lnTo>
                  <a:pt x="4217575" y="34248"/>
                </a:lnTo>
                <a:cubicBezTo>
                  <a:pt x="4170722" y="68700"/>
                  <a:pt x="4120566" y="107697"/>
                  <a:pt x="4067106" y="151241"/>
                </a:cubicBezTo>
                <a:cubicBezTo>
                  <a:pt x="4013647" y="194784"/>
                  <a:pt x="3960348" y="241173"/>
                  <a:pt x="3907208" y="290408"/>
                </a:cubicBezTo>
                <a:cubicBezTo>
                  <a:pt x="3919476" y="344758"/>
                  <a:pt x="3934583" y="402141"/>
                  <a:pt x="3952528" y="462558"/>
                </a:cubicBezTo>
                <a:cubicBezTo>
                  <a:pt x="3970473" y="522975"/>
                  <a:pt x="3990052" y="585988"/>
                  <a:pt x="4011264" y="651596"/>
                </a:cubicBezTo>
                <a:lnTo>
                  <a:pt x="3929068" y="631308"/>
                </a:lnTo>
                <a:cubicBezTo>
                  <a:pt x="3910989" y="588712"/>
                  <a:pt x="3894092" y="542780"/>
                  <a:pt x="3878376" y="493512"/>
                </a:cubicBezTo>
                <a:cubicBezTo>
                  <a:pt x="3862659" y="444244"/>
                  <a:pt x="3849782" y="395874"/>
                  <a:pt x="3839742" y="348401"/>
                </a:cubicBezTo>
                <a:cubicBezTo>
                  <a:pt x="3795403" y="397322"/>
                  <a:pt x="3750074" y="447316"/>
                  <a:pt x="3703754" y="498384"/>
                </a:cubicBezTo>
                <a:cubicBezTo>
                  <a:pt x="3657434" y="549453"/>
                  <a:pt x="3613076" y="600523"/>
                  <a:pt x="3570680" y="651596"/>
                </a:cubicBezTo>
                <a:lnTo>
                  <a:pt x="3546691" y="612377"/>
                </a:lnTo>
                <a:cubicBezTo>
                  <a:pt x="3587106" y="558885"/>
                  <a:pt x="3631559" y="506228"/>
                  <a:pt x="3680051" y="454407"/>
                </a:cubicBezTo>
                <a:cubicBezTo>
                  <a:pt x="3728543" y="402587"/>
                  <a:pt x="3778068" y="352911"/>
                  <a:pt x="3828627" y="305382"/>
                </a:cubicBezTo>
                <a:cubicBezTo>
                  <a:pt x="3816606" y="255470"/>
                  <a:pt x="3806986" y="205257"/>
                  <a:pt x="3799766" y="154741"/>
                </a:cubicBezTo>
                <a:cubicBezTo>
                  <a:pt x="3792546" y="104225"/>
                  <a:pt x="3788321" y="52945"/>
                  <a:pt x="3787093" y="901"/>
                </a:cubicBezTo>
                <a:close/>
                <a:moveTo>
                  <a:pt x="221928" y="0"/>
                </a:moveTo>
                <a:lnTo>
                  <a:pt x="288294" y="34362"/>
                </a:lnTo>
                <a:lnTo>
                  <a:pt x="190510" y="299624"/>
                </a:lnTo>
                <a:cubicBezTo>
                  <a:pt x="242907" y="299109"/>
                  <a:pt x="300691" y="302048"/>
                  <a:pt x="363860" y="308439"/>
                </a:cubicBezTo>
                <a:lnTo>
                  <a:pt x="367975" y="319398"/>
                </a:lnTo>
                <a:cubicBezTo>
                  <a:pt x="370125" y="322627"/>
                  <a:pt x="371700" y="328534"/>
                  <a:pt x="372698" y="337121"/>
                </a:cubicBezTo>
                <a:lnTo>
                  <a:pt x="372752" y="337760"/>
                </a:lnTo>
                <a:lnTo>
                  <a:pt x="494634" y="0"/>
                </a:lnTo>
                <a:lnTo>
                  <a:pt x="560985" y="34362"/>
                </a:lnTo>
                <a:lnTo>
                  <a:pt x="337714" y="651596"/>
                </a:lnTo>
                <a:lnTo>
                  <a:pt x="272692" y="615049"/>
                </a:lnTo>
                <a:lnTo>
                  <a:pt x="369642" y="346380"/>
                </a:lnTo>
                <a:lnTo>
                  <a:pt x="319885" y="343526"/>
                </a:lnTo>
                <a:cubicBezTo>
                  <a:pt x="267639" y="341857"/>
                  <a:pt x="219514" y="344401"/>
                  <a:pt x="175508" y="351159"/>
                </a:cubicBezTo>
                <a:lnTo>
                  <a:pt x="64994" y="651596"/>
                </a:lnTo>
                <a:lnTo>
                  <a:pt x="0" y="615049"/>
                </a:lnTo>
                <a:lnTo>
                  <a:pt x="92398" y="365446"/>
                </a:lnTo>
                <a:lnTo>
                  <a:pt x="66295" y="374419"/>
                </a:lnTo>
                <a:lnTo>
                  <a:pt x="34090" y="326341"/>
                </a:lnTo>
                <a:lnTo>
                  <a:pt x="55350" y="307296"/>
                </a:lnTo>
                <a:cubicBezTo>
                  <a:pt x="66466" y="305905"/>
                  <a:pt x="76996" y="304901"/>
                  <a:pt x="86940" y="304281"/>
                </a:cubicBezTo>
                <a:cubicBezTo>
                  <a:pt x="96884" y="303662"/>
                  <a:pt x="104838" y="303176"/>
                  <a:pt x="110800" y="302824"/>
                </a:cubicBezTo>
                <a:close/>
              </a:path>
            </a:pathLst>
          </a:custGeom>
          <a:noFill/>
          <a:extLst>
            <a:ext uri="{909E8E84-426E-40DD-AFC4-6F175D3DCCD1}">
              <a14:hiddenFill xmlns:a14="http://schemas.microsoft.com/office/drawing/2010/main">
                <a:solidFill>
                  <a:srgbClr val="FFFFFF"/>
                </a:solidFill>
              </a14:hiddenFill>
            </a:ext>
          </a:extLst>
        </p:spPr>
      </p:pic>
      <p:pic>
        <p:nvPicPr>
          <p:cNvPr id="28676" name="Picture 4" descr="sahara2"/>
          <p:cNvPicPr>
            <a:picLocks noChangeAspect="1" noChangeArrowheads="1"/>
          </p:cNvPicPr>
          <p:nvPr/>
        </p:nvPicPr>
        <p:blipFill rotWithShape="1">
          <a:blip r:embed="rId4">
            <a:extLst>
              <a:ext uri="{28A0092B-C50C-407E-A947-70E740481C1C}">
                <a14:useLocalDpi xmlns:a14="http://schemas.microsoft.com/office/drawing/2010/main" val="0"/>
              </a:ext>
            </a:extLst>
          </a:blip>
          <a:srcRect t="26" b="26"/>
          <a:stretch/>
        </p:blipFill>
        <p:spPr bwMode="auto">
          <a:xfrm>
            <a:off x="6361702" y="2075331"/>
            <a:ext cx="5468544" cy="307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61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3" name="Rectangle 2"/>
          <p:cNvSpPr/>
          <p:nvPr/>
        </p:nvSpPr>
        <p:spPr>
          <a:xfrm>
            <a:off x="0" y="0"/>
            <a:ext cx="12192000" cy="4765431"/>
          </a:xfrm>
          <a:prstGeom prst="rect">
            <a:avLst/>
          </a:prstGeom>
          <a:solidFill>
            <a:srgbClr val="D7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descr="Vượt chướng ngại vật học Trường Quân sự Hoàng gia Canada Chứng nhiếp ảnh  Clip nghệ thuật - vượt chướng ngại vật png tải về - Miễn phí trong suốt  Chơi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889">
                        <a14:foregroundMark x1="18111" y1="1875" x2="20333" y2="52917"/>
                        <a14:foregroundMark x1="12556" y1="27917" x2="12556" y2="27917"/>
                        <a14:foregroundMark x1="24000" y1="29167" x2="24000" y2="29167"/>
                        <a14:foregroundMark x1="26667" y1="27500" x2="26667" y2="27500"/>
                        <a14:foregroundMark x1="24444" y1="33333" x2="24444" y2="33333"/>
                        <a14:foregroundMark x1="14000" y1="4375" x2="14000" y2="4375"/>
                        <a14:foregroundMark x1="15667" y1="4375" x2="15667" y2="4375"/>
                        <a14:foregroundMark x1="12333" y1="50625" x2="12333" y2="50625"/>
                        <a14:foregroundMark x1="44778" y1="44167" x2="44778" y2="44167"/>
                        <a14:foregroundMark x1="50333" y1="3333" x2="44778" y2="41458"/>
                        <a14:foregroundMark x1="39444" y1="21458" x2="39444" y2="21458"/>
                        <a14:foregroundMark x1="13000" y1="25625" x2="13000" y2="25625"/>
                        <a14:foregroundMark x1="21556" y1="13750" x2="21556" y2="13750"/>
                        <a14:foregroundMark x1="86556" y1="2500" x2="83556" y2="40208"/>
                        <a14:foregroundMark x1="78556" y1="17500" x2="78556" y2="17500"/>
                        <a14:foregroundMark x1="74111" y1="6458" x2="74111" y2="6458"/>
                        <a14:foregroundMark x1="95667" y1="14375" x2="95667" y2="14375"/>
                        <a14:foregroundMark x1="95778" y1="7083" x2="95778" y2="7083"/>
                        <a14:foregroundMark x1="90111" y1="55625" x2="90111" y2="55625"/>
                        <a14:foregroundMark x1="89889" y1="60208" x2="89889" y2="60208"/>
                        <a14:foregroundMark x1="49222" y1="54167" x2="49222" y2="54167"/>
                      </a14:backgroundRemoval>
                    </a14:imgEffect>
                  </a14:imgLayer>
                </a14:imgProps>
              </a:ext>
              <a:ext uri="{28A0092B-C50C-407E-A947-70E740481C1C}">
                <a14:useLocalDpi xmlns:a14="http://schemas.microsoft.com/office/drawing/2010/main" val="0"/>
              </a:ext>
            </a:extLst>
          </a:blip>
          <a:srcRect/>
          <a:stretch>
            <a:fillRect/>
          </a:stretch>
        </p:blipFill>
        <p:spPr bwMode="auto">
          <a:xfrm>
            <a:off x="0" y="2738510"/>
            <a:ext cx="6866792" cy="3662289"/>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54;p57"/>
          <p:cNvSpPr txBox="1">
            <a:spLocks/>
          </p:cNvSpPr>
          <p:nvPr/>
        </p:nvSpPr>
        <p:spPr>
          <a:xfrm>
            <a:off x="1660309" y="589817"/>
            <a:ext cx="8871382" cy="124957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8500" b="1" kern="0" dirty="0" smtClean="0">
                <a:solidFill>
                  <a:srgbClr val="865131"/>
                </a:solidFill>
                <a:latin typeface="#9Slide05 Dancing Script" panose="03080800040507000D00" pitchFamily="66" charset="0"/>
              </a:rPr>
              <a:t>Chung </a:t>
            </a:r>
            <a:r>
              <a:rPr lang="en-US" sz="8500" b="1" kern="0" dirty="0" err="1" smtClean="0">
                <a:solidFill>
                  <a:srgbClr val="865131"/>
                </a:solidFill>
                <a:latin typeface="#9Slide05 Dancing Script" panose="03080800040507000D00" pitchFamily="66" charset="0"/>
              </a:rPr>
              <a:t>sức</a:t>
            </a:r>
            <a:endParaRPr lang="en-US" sz="8500" b="1" kern="0" dirty="0">
              <a:solidFill>
                <a:srgbClr val="865131"/>
              </a:solidFill>
              <a:latin typeface="#9Slide05 Dancing Script" panose="03080800040507000D00" pitchFamily="66" charset="0"/>
            </a:endParaRPr>
          </a:p>
        </p:txBody>
      </p:sp>
      <p:sp>
        <p:nvSpPr>
          <p:cNvPr id="11" name="Google Shape;3136;p34"/>
          <p:cNvSpPr/>
          <p:nvPr/>
        </p:nvSpPr>
        <p:spPr>
          <a:xfrm>
            <a:off x="7213884" y="3597963"/>
            <a:ext cx="4631024" cy="2334935"/>
          </a:xfrm>
          <a:prstGeom prst="roundRect">
            <a:avLst>
              <a:gd name="adj" fmla="val 11267"/>
            </a:avLst>
          </a:prstGeom>
          <a:solidFill>
            <a:srgbClr val="FFF0D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11"/>
          <p:cNvSpPr/>
          <p:nvPr/>
        </p:nvSpPr>
        <p:spPr>
          <a:xfrm>
            <a:off x="7269772" y="3770501"/>
            <a:ext cx="4519247" cy="1932837"/>
          </a:xfrm>
          <a:prstGeom prst="rect">
            <a:avLst/>
          </a:prstGeom>
          <a:solidFill>
            <a:schemeClr val="tx2">
              <a:lumMod val="20000"/>
              <a:lumOff val="80000"/>
            </a:schemeClr>
          </a:solidFill>
          <a:ln w="6350">
            <a:noFill/>
            <a:prstDash val="sysDot"/>
          </a:ln>
        </p:spPr>
        <p:txBody>
          <a:bodyPr wrap="square">
            <a:spAutoFit/>
          </a:bodyPr>
          <a:lstStyle/>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Hoạt động nhóm: 6 nhóm</a:t>
            </a:r>
          </a:p>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Nhiệm</a:t>
            </a:r>
            <a:r>
              <a:rPr kumimoji="0" lang="en-US" sz="2300" b="0" i="0" u="none" strike="noStrike" kern="0" cap="none" spc="0" normalizeH="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vụ: </a:t>
            </a:r>
            <a:r>
              <a:rPr kumimoji="0" lang="en-US" sz="2300" b="0" i="0" u="none" strike="noStrike" kern="0" cap="none" spc="0" normalizeH="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Trả</a:t>
            </a:r>
            <a:r>
              <a:rPr kumimoji="0" lang="en-US" sz="2300" b="0" i="0" u="none" strike="noStrike" kern="0" cap="none" spc="0" normalizeH="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lời</a:t>
            </a:r>
            <a:r>
              <a:rPr kumimoji="0" lang="en-US" sz="2300" b="0" i="0" u="none" strike="noStrike" kern="0" cap="none" spc="0" normalizeH="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câu hỏi</a:t>
            </a:r>
            <a:endPar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endParaRPr>
          </a:p>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Thời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gian</a:t>
            </a:r>
            <a:r>
              <a:rPr kumimoji="0" lang="en-US" sz="2300" b="0" i="0" u="none" strike="noStrike" kern="0" cap="none" spc="0" normalizeH="0" baseline="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suy</a:t>
            </a:r>
            <a:r>
              <a:rPr kumimoji="0" lang="en-US" sz="2300" b="0" i="0" u="none" strike="noStrike" kern="0" cap="none" spc="0" normalizeH="0" baseline="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nghĩ</a:t>
            </a:r>
            <a:r>
              <a:rPr kumimoji="0" lang="en-US" sz="2300" b="0" i="0" u="none" strike="noStrike" kern="0" cap="none" spc="0" normalizeH="0" baseline="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10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giây</a:t>
            </a:r>
            <a:endParaRPr kumimoji="0" lang="en-US" sz="2300" b="0" i="0" u="none" strike="noStrike" kern="0" cap="none" spc="0" normalizeH="0" baseline="0" noProof="0" dirty="0" smtClean="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endParaRPr>
          </a:p>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lang="en-US" sz="2300" kern="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kern="0" dirty="0" err="1"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Mỗi</a:t>
            </a:r>
            <a:r>
              <a:rPr lang="en-US" sz="2300" kern="0" dirty="0"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 câu </a:t>
            </a:r>
            <a:r>
              <a:rPr lang="en-US" sz="2300" kern="0" dirty="0" err="1"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trả</a:t>
            </a:r>
            <a:r>
              <a:rPr lang="en-US" sz="2300" kern="0" dirty="0"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kern="0" dirty="0" err="1"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lời</a:t>
            </a:r>
            <a:r>
              <a:rPr lang="en-US" sz="2300" kern="0" dirty="0"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kern="0" dirty="0" err="1"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đúng</a:t>
            </a:r>
            <a:r>
              <a:rPr lang="en-US" sz="2300" kern="0" dirty="0" smtClean="0">
                <a:solidFill>
                  <a:prstClr val="black">
                    <a:lumMod val="95000"/>
                    <a:lumOff val="5000"/>
                  </a:prstClr>
                </a:solidFill>
                <a:latin typeface="#9Slide03 SFU DIN Mittelschriftư" panose="00000400000000000000" pitchFamily="2" charset="0"/>
                <a:ea typeface="#9Slide03 Roboto Medium" panose="02000000000000000000" pitchFamily="2" charset="0"/>
              </a:rPr>
              <a:t> được 2 điểm</a:t>
            </a:r>
            <a:endPar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endParaRPr>
          </a:p>
        </p:txBody>
      </p:sp>
      <p:pic>
        <p:nvPicPr>
          <p:cNvPr id="13" name="Picture 2" descr="Hình ảnh dấu chấm hỏi đẹp | Cartoon clip art, Cartoon boy, How to draw hand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9219" y1="20000" x2="29219" y2="20000"/>
                        <a14:foregroundMark x1="27969" y1="25156" x2="27969" y2="25156"/>
                        <a14:foregroundMark x1="29688" y1="29844" x2="29688" y2="29844"/>
                        <a14:foregroundMark x1="22188" y1="33594" x2="22188" y2="33594"/>
                        <a14:foregroundMark x1="23750" y1="41094" x2="23750" y2="41094"/>
                        <a14:foregroundMark x1="25469" y1="45625" x2="25469" y2="45625"/>
                        <a14:foregroundMark x1="46563" y1="36094" x2="46250" y2="45156"/>
                        <a14:foregroundMark x1="55156" y1="35000" x2="56875" y2="42813"/>
                        <a14:foregroundMark x1="71875" y1="24063" x2="71875" y2="24063"/>
                        <a14:foregroundMark x1="65313" y1="22969" x2="73281" y2="21406"/>
                        <a14:foregroundMark x1="66719" y1="35625" x2="66719" y2="35625"/>
                        <a14:foregroundMark x1="25156" y1="21719" x2="29219" y2="16875"/>
                      </a14:backgroundRemoval>
                    </a14:imgEffect>
                  </a14:imgLayer>
                </a14:imgProps>
              </a:ext>
              <a:ext uri="{28A0092B-C50C-407E-A947-70E740481C1C}">
                <a14:useLocalDpi xmlns:a14="http://schemas.microsoft.com/office/drawing/2010/main" val="0"/>
              </a:ext>
            </a:extLst>
          </a:blip>
          <a:srcRect/>
          <a:stretch>
            <a:fillRect/>
          </a:stretch>
        </p:blipFill>
        <p:spPr bwMode="auto">
          <a:xfrm>
            <a:off x="9719228" y="2291035"/>
            <a:ext cx="3058129" cy="305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45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23">
            <a:extLst>
              <a:ext uri="{FF2B5EF4-FFF2-40B4-BE49-F238E27FC236}">
                <a16:creationId xmlns:a16="http://schemas.microsoft.com/office/drawing/2014/main" id="{6546A120-4F17-44D7-8093-4221DDC37841}"/>
              </a:ext>
            </a:extLst>
          </p:cNvPr>
          <p:cNvSpPr>
            <a:spLocks noChangeArrowheads="1"/>
          </p:cNvSpPr>
          <p:nvPr/>
        </p:nvSpPr>
        <p:spPr bwMode="auto">
          <a:xfrm>
            <a:off x="762762" y="5822749"/>
            <a:ext cx="10666476" cy="113772"/>
          </a:xfrm>
          <a:prstGeom prst="roundRect">
            <a:avLst>
              <a:gd name="adj" fmla="val 50000"/>
            </a:avLst>
          </a:prstGeom>
          <a:solidFill>
            <a:srgbClr val="FFFFFF">
              <a:lumMod val="8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nvGrpSpPr>
          <p:cNvPr id="83" name="Group 82">
            <a:extLst>
              <a:ext uri="{FF2B5EF4-FFF2-40B4-BE49-F238E27FC236}">
                <a16:creationId xmlns:a16="http://schemas.microsoft.com/office/drawing/2014/main" id="{A4F58D23-B59B-4AF1-B87F-9FD10F86B7A9}"/>
              </a:ext>
            </a:extLst>
          </p:cNvPr>
          <p:cNvGrpSpPr/>
          <p:nvPr/>
        </p:nvGrpSpPr>
        <p:grpSpPr>
          <a:xfrm>
            <a:off x="1080721" y="3577525"/>
            <a:ext cx="1704123" cy="2509812"/>
            <a:chOff x="6580878" y="4553760"/>
            <a:chExt cx="2540427" cy="3741512"/>
          </a:xfrm>
        </p:grpSpPr>
        <p:sp>
          <p:nvSpPr>
            <p:cNvPr id="84" name="Freeform 1">
              <a:extLst>
                <a:ext uri="{FF2B5EF4-FFF2-40B4-BE49-F238E27FC236}">
                  <a16:creationId xmlns:a16="http://schemas.microsoft.com/office/drawing/2014/main" id="{4F8EC4B4-41DB-4196-BA6E-F4CF937B22D1}"/>
                </a:ext>
              </a:extLst>
            </p:cNvPr>
            <p:cNvSpPr>
              <a:spLocks noChangeArrowheads="1"/>
            </p:cNvSpPr>
            <p:nvPr/>
          </p:nvSpPr>
          <p:spPr bwMode="auto">
            <a:xfrm>
              <a:off x="6580878" y="4553760"/>
              <a:ext cx="2540427" cy="3433320"/>
            </a:xfrm>
            <a:custGeom>
              <a:avLst/>
              <a:gdLst>
                <a:gd name="T0" fmla="*/ 3889 w 3890"/>
                <a:gd name="T1" fmla="*/ 1965 h 5258"/>
                <a:gd name="T2" fmla="*/ 3889 w 3890"/>
                <a:gd name="T3" fmla="*/ 1965 h 5258"/>
                <a:gd name="T4" fmla="*/ 1944 w 3890"/>
                <a:gd name="T5" fmla="*/ 0 h 5258"/>
                <a:gd name="T6" fmla="*/ 1944 w 3890"/>
                <a:gd name="T7" fmla="*/ 0 h 5258"/>
                <a:gd name="T8" fmla="*/ 0 w 3890"/>
                <a:gd name="T9" fmla="*/ 1965 h 5258"/>
                <a:gd name="T10" fmla="*/ 0 w 3890"/>
                <a:gd name="T11" fmla="*/ 1965 h 5258"/>
                <a:gd name="T12" fmla="*/ 1283 w 3890"/>
                <a:gd name="T13" fmla="*/ 3810 h 5258"/>
                <a:gd name="T14" fmla="*/ 1944 w 3890"/>
                <a:gd name="T15" fmla="*/ 5257 h 5258"/>
                <a:gd name="T16" fmla="*/ 2606 w 3890"/>
                <a:gd name="T17" fmla="*/ 3810 h 5258"/>
                <a:gd name="T18" fmla="*/ 2606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4" y="0"/>
                  </a:cubicBezTo>
                  <a:lnTo>
                    <a:pt x="1944" y="0"/>
                  </a:lnTo>
                  <a:cubicBezTo>
                    <a:pt x="871" y="0"/>
                    <a:pt x="0" y="880"/>
                    <a:pt x="0" y="1965"/>
                  </a:cubicBezTo>
                  <a:lnTo>
                    <a:pt x="0" y="1965"/>
                  </a:lnTo>
                  <a:cubicBezTo>
                    <a:pt x="0" y="2815"/>
                    <a:pt x="535" y="3537"/>
                    <a:pt x="1283" y="3810"/>
                  </a:cubicBezTo>
                  <a:lnTo>
                    <a:pt x="1944" y="5257"/>
                  </a:lnTo>
                  <a:lnTo>
                    <a:pt x="2606" y="3810"/>
                  </a:lnTo>
                  <a:lnTo>
                    <a:pt x="2606" y="3810"/>
                  </a:lnTo>
                  <a:cubicBezTo>
                    <a:pt x="3354" y="3537"/>
                    <a:pt x="3889" y="2815"/>
                    <a:pt x="3889" y="1965"/>
                  </a:cubicBezTo>
                </a:path>
              </a:pathLst>
            </a:custGeom>
            <a:solidFill>
              <a:srgbClr val="FEA200"/>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useBgFill="1">
          <p:nvSpPr>
            <p:cNvPr id="85" name="Freeform 2">
              <a:extLst>
                <a:ext uri="{FF2B5EF4-FFF2-40B4-BE49-F238E27FC236}">
                  <a16:creationId xmlns:a16="http://schemas.microsoft.com/office/drawing/2014/main" id="{5D05930B-C224-4681-9F9F-5CF8220041AC}"/>
                </a:ext>
              </a:extLst>
            </p:cNvPr>
            <p:cNvSpPr>
              <a:spLocks noChangeArrowheads="1"/>
            </p:cNvSpPr>
            <p:nvPr/>
          </p:nvSpPr>
          <p:spPr bwMode="auto">
            <a:xfrm>
              <a:off x="6873229"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p:nvSpPr>
            <p:cNvPr id="86" name="Freeform 32">
              <a:extLst>
                <a:ext uri="{FF2B5EF4-FFF2-40B4-BE49-F238E27FC236}">
                  <a16:creationId xmlns:a16="http://schemas.microsoft.com/office/drawing/2014/main" id="{C9F8E291-4ABA-413A-A495-38669A5F71C0}"/>
                </a:ext>
              </a:extLst>
            </p:cNvPr>
            <p:cNvSpPr>
              <a:spLocks noChangeArrowheads="1"/>
            </p:cNvSpPr>
            <p:nvPr/>
          </p:nvSpPr>
          <p:spPr bwMode="auto">
            <a:xfrm>
              <a:off x="7541459"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FEA200">
                <a:lumMod val="7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grpSp>
        <p:nvGrpSpPr>
          <p:cNvPr id="87" name="Group 86">
            <a:extLst>
              <a:ext uri="{FF2B5EF4-FFF2-40B4-BE49-F238E27FC236}">
                <a16:creationId xmlns:a16="http://schemas.microsoft.com/office/drawing/2014/main" id="{968B1959-E52C-4DF7-A28A-C5F247213D64}"/>
              </a:ext>
            </a:extLst>
          </p:cNvPr>
          <p:cNvGrpSpPr/>
          <p:nvPr/>
        </p:nvGrpSpPr>
        <p:grpSpPr>
          <a:xfrm>
            <a:off x="4059525" y="3542355"/>
            <a:ext cx="1704123" cy="2509812"/>
            <a:chOff x="9544710" y="4553760"/>
            <a:chExt cx="2540427" cy="3741512"/>
          </a:xfrm>
        </p:grpSpPr>
        <p:sp>
          <p:nvSpPr>
            <p:cNvPr id="88" name="Freeform 3">
              <a:extLst>
                <a:ext uri="{FF2B5EF4-FFF2-40B4-BE49-F238E27FC236}">
                  <a16:creationId xmlns:a16="http://schemas.microsoft.com/office/drawing/2014/main" id="{FD084E74-40D8-41E7-A04B-144CD7547DB1}"/>
                </a:ext>
              </a:extLst>
            </p:cNvPr>
            <p:cNvSpPr>
              <a:spLocks noChangeArrowheads="1"/>
            </p:cNvSpPr>
            <p:nvPr/>
          </p:nvSpPr>
          <p:spPr bwMode="auto">
            <a:xfrm>
              <a:off x="9544710" y="4553760"/>
              <a:ext cx="2540427" cy="3433320"/>
            </a:xfrm>
            <a:custGeom>
              <a:avLst/>
              <a:gdLst>
                <a:gd name="T0" fmla="*/ 3889 w 3890"/>
                <a:gd name="T1" fmla="*/ 1965 h 5258"/>
                <a:gd name="T2" fmla="*/ 3889 w 3890"/>
                <a:gd name="T3" fmla="*/ 1965 h 5258"/>
                <a:gd name="T4" fmla="*/ 1945 w 3890"/>
                <a:gd name="T5" fmla="*/ 0 h 5258"/>
                <a:gd name="T6" fmla="*/ 1945 w 3890"/>
                <a:gd name="T7" fmla="*/ 0 h 5258"/>
                <a:gd name="T8" fmla="*/ 0 w 3890"/>
                <a:gd name="T9" fmla="*/ 1965 h 5258"/>
                <a:gd name="T10" fmla="*/ 0 w 3890"/>
                <a:gd name="T11" fmla="*/ 1965 h 5258"/>
                <a:gd name="T12" fmla="*/ 1284 w 3890"/>
                <a:gd name="T13" fmla="*/ 3810 h 5258"/>
                <a:gd name="T14" fmla="*/ 1945 w 3890"/>
                <a:gd name="T15" fmla="*/ 5257 h 5258"/>
                <a:gd name="T16" fmla="*/ 2607 w 3890"/>
                <a:gd name="T17" fmla="*/ 3810 h 5258"/>
                <a:gd name="T18" fmla="*/ 2607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5" y="0"/>
                  </a:cubicBezTo>
                  <a:lnTo>
                    <a:pt x="1945" y="0"/>
                  </a:lnTo>
                  <a:cubicBezTo>
                    <a:pt x="871" y="0"/>
                    <a:pt x="0" y="880"/>
                    <a:pt x="0" y="1965"/>
                  </a:cubicBezTo>
                  <a:lnTo>
                    <a:pt x="0" y="1965"/>
                  </a:lnTo>
                  <a:cubicBezTo>
                    <a:pt x="0" y="2815"/>
                    <a:pt x="536" y="3537"/>
                    <a:pt x="1284" y="3810"/>
                  </a:cubicBezTo>
                  <a:lnTo>
                    <a:pt x="1945" y="5257"/>
                  </a:lnTo>
                  <a:lnTo>
                    <a:pt x="2607" y="3810"/>
                  </a:lnTo>
                  <a:lnTo>
                    <a:pt x="2607" y="3810"/>
                  </a:lnTo>
                  <a:cubicBezTo>
                    <a:pt x="3355" y="3537"/>
                    <a:pt x="3889" y="2815"/>
                    <a:pt x="3889" y="1965"/>
                  </a:cubicBezTo>
                </a:path>
              </a:pathLst>
            </a:custGeom>
            <a:solidFill>
              <a:srgbClr val="61CAE2"/>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useBgFill="1">
          <p:nvSpPr>
            <p:cNvPr id="89" name="Freeform 4">
              <a:extLst>
                <a:ext uri="{FF2B5EF4-FFF2-40B4-BE49-F238E27FC236}">
                  <a16:creationId xmlns:a16="http://schemas.microsoft.com/office/drawing/2014/main" id="{3AFA679E-F207-4226-B41F-728164B42558}"/>
                </a:ext>
              </a:extLst>
            </p:cNvPr>
            <p:cNvSpPr>
              <a:spLocks noChangeArrowheads="1"/>
            </p:cNvSpPr>
            <p:nvPr/>
          </p:nvSpPr>
          <p:spPr bwMode="auto">
            <a:xfrm>
              <a:off x="9837061"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p:nvSpPr>
            <p:cNvPr id="90" name="Freeform 33">
              <a:extLst>
                <a:ext uri="{FF2B5EF4-FFF2-40B4-BE49-F238E27FC236}">
                  <a16:creationId xmlns:a16="http://schemas.microsoft.com/office/drawing/2014/main" id="{4D9DBAC3-7A46-47E2-BC55-135171BE99EB}"/>
                </a:ext>
              </a:extLst>
            </p:cNvPr>
            <p:cNvSpPr>
              <a:spLocks noChangeArrowheads="1"/>
            </p:cNvSpPr>
            <p:nvPr/>
          </p:nvSpPr>
          <p:spPr bwMode="auto">
            <a:xfrm>
              <a:off x="10505291" y="7676008"/>
              <a:ext cx="619264" cy="619264"/>
            </a:xfrm>
            <a:custGeom>
              <a:avLst/>
              <a:gdLst>
                <a:gd name="T0" fmla="*/ 946 w 947"/>
                <a:gd name="T1" fmla="*/ 473 h 947"/>
                <a:gd name="T2" fmla="*/ 946 w 947"/>
                <a:gd name="T3" fmla="*/ 473 h 947"/>
                <a:gd name="T4" fmla="*/ 473 w 947"/>
                <a:gd name="T5" fmla="*/ 0 h 947"/>
                <a:gd name="T6" fmla="*/ 473 w 947"/>
                <a:gd name="T7" fmla="*/ 0 h 947"/>
                <a:gd name="T8" fmla="*/ 0 w 947"/>
                <a:gd name="T9" fmla="*/ 473 h 947"/>
                <a:gd name="T10" fmla="*/ 0 w 947"/>
                <a:gd name="T11" fmla="*/ 473 h 947"/>
                <a:gd name="T12" fmla="*/ 473 w 947"/>
                <a:gd name="T13" fmla="*/ 946 h 947"/>
                <a:gd name="T14" fmla="*/ 473 w 947"/>
                <a:gd name="T15" fmla="*/ 946 h 947"/>
                <a:gd name="T16" fmla="*/ 946 w 947"/>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947">
                  <a:moveTo>
                    <a:pt x="946" y="473"/>
                  </a:moveTo>
                  <a:lnTo>
                    <a:pt x="946" y="473"/>
                  </a:lnTo>
                  <a:cubicBezTo>
                    <a:pt x="946" y="212"/>
                    <a:pt x="734" y="0"/>
                    <a:pt x="473" y="0"/>
                  </a:cubicBezTo>
                  <a:lnTo>
                    <a:pt x="473" y="0"/>
                  </a:lnTo>
                  <a:cubicBezTo>
                    <a:pt x="212" y="0"/>
                    <a:pt x="0" y="212"/>
                    <a:pt x="0" y="473"/>
                  </a:cubicBezTo>
                  <a:lnTo>
                    <a:pt x="0" y="473"/>
                  </a:lnTo>
                  <a:cubicBezTo>
                    <a:pt x="0" y="734"/>
                    <a:pt x="212" y="946"/>
                    <a:pt x="473" y="946"/>
                  </a:cubicBezTo>
                  <a:lnTo>
                    <a:pt x="473" y="946"/>
                  </a:lnTo>
                  <a:cubicBezTo>
                    <a:pt x="734" y="946"/>
                    <a:pt x="946" y="734"/>
                    <a:pt x="946" y="473"/>
                  </a:cubicBezTo>
                </a:path>
              </a:pathLst>
            </a:custGeom>
            <a:solidFill>
              <a:srgbClr val="61CAE2">
                <a:lumMod val="7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grpSp>
        <p:nvGrpSpPr>
          <p:cNvPr id="91" name="Group 90">
            <a:extLst>
              <a:ext uri="{FF2B5EF4-FFF2-40B4-BE49-F238E27FC236}">
                <a16:creationId xmlns:a16="http://schemas.microsoft.com/office/drawing/2014/main" id="{12AE461C-A076-4B45-B08C-4FE2530A7388}"/>
              </a:ext>
            </a:extLst>
          </p:cNvPr>
          <p:cNvGrpSpPr/>
          <p:nvPr/>
        </p:nvGrpSpPr>
        <p:grpSpPr>
          <a:xfrm>
            <a:off x="6844900" y="3559941"/>
            <a:ext cx="1704123" cy="2509812"/>
            <a:chOff x="12511421" y="4553760"/>
            <a:chExt cx="2540427" cy="3741512"/>
          </a:xfrm>
        </p:grpSpPr>
        <p:sp>
          <p:nvSpPr>
            <p:cNvPr id="92" name="Freeform 5">
              <a:extLst>
                <a:ext uri="{FF2B5EF4-FFF2-40B4-BE49-F238E27FC236}">
                  <a16:creationId xmlns:a16="http://schemas.microsoft.com/office/drawing/2014/main" id="{81456D9B-1DA0-4AFA-9EAD-1E81DCD170A9}"/>
                </a:ext>
              </a:extLst>
            </p:cNvPr>
            <p:cNvSpPr>
              <a:spLocks noChangeArrowheads="1"/>
            </p:cNvSpPr>
            <p:nvPr/>
          </p:nvSpPr>
          <p:spPr bwMode="auto">
            <a:xfrm>
              <a:off x="12511421" y="4553760"/>
              <a:ext cx="2540427" cy="3433320"/>
            </a:xfrm>
            <a:custGeom>
              <a:avLst/>
              <a:gdLst>
                <a:gd name="T0" fmla="*/ 3889 w 3890"/>
                <a:gd name="T1" fmla="*/ 1965 h 5258"/>
                <a:gd name="T2" fmla="*/ 3889 w 3890"/>
                <a:gd name="T3" fmla="*/ 1965 h 5258"/>
                <a:gd name="T4" fmla="*/ 1945 w 3890"/>
                <a:gd name="T5" fmla="*/ 0 h 5258"/>
                <a:gd name="T6" fmla="*/ 1945 w 3890"/>
                <a:gd name="T7" fmla="*/ 0 h 5258"/>
                <a:gd name="T8" fmla="*/ 0 w 3890"/>
                <a:gd name="T9" fmla="*/ 1965 h 5258"/>
                <a:gd name="T10" fmla="*/ 0 w 3890"/>
                <a:gd name="T11" fmla="*/ 1965 h 5258"/>
                <a:gd name="T12" fmla="*/ 1283 w 3890"/>
                <a:gd name="T13" fmla="*/ 3810 h 5258"/>
                <a:gd name="T14" fmla="*/ 1945 w 3890"/>
                <a:gd name="T15" fmla="*/ 5257 h 5258"/>
                <a:gd name="T16" fmla="*/ 2606 w 3890"/>
                <a:gd name="T17" fmla="*/ 3810 h 5258"/>
                <a:gd name="T18" fmla="*/ 2606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5" y="0"/>
                  </a:cubicBezTo>
                  <a:lnTo>
                    <a:pt x="1945" y="0"/>
                  </a:lnTo>
                  <a:cubicBezTo>
                    <a:pt x="871" y="0"/>
                    <a:pt x="0" y="880"/>
                    <a:pt x="0" y="1965"/>
                  </a:cubicBezTo>
                  <a:lnTo>
                    <a:pt x="0" y="1965"/>
                  </a:lnTo>
                  <a:cubicBezTo>
                    <a:pt x="0" y="2815"/>
                    <a:pt x="536" y="3537"/>
                    <a:pt x="1283" y="3810"/>
                  </a:cubicBezTo>
                  <a:lnTo>
                    <a:pt x="1945" y="5257"/>
                  </a:lnTo>
                  <a:lnTo>
                    <a:pt x="2606" y="3810"/>
                  </a:lnTo>
                  <a:lnTo>
                    <a:pt x="2606" y="3810"/>
                  </a:lnTo>
                  <a:cubicBezTo>
                    <a:pt x="3354" y="3537"/>
                    <a:pt x="3889" y="2815"/>
                    <a:pt x="3889" y="1965"/>
                  </a:cubicBezTo>
                </a:path>
              </a:pathLst>
            </a:custGeom>
            <a:solidFill>
              <a:srgbClr val="FE7050"/>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useBgFill="1">
          <p:nvSpPr>
            <p:cNvPr id="93" name="Freeform 6">
              <a:extLst>
                <a:ext uri="{FF2B5EF4-FFF2-40B4-BE49-F238E27FC236}">
                  <a16:creationId xmlns:a16="http://schemas.microsoft.com/office/drawing/2014/main" id="{29694A4C-3261-4758-893A-2BFDD81B5E83}"/>
                </a:ext>
              </a:extLst>
            </p:cNvPr>
            <p:cNvSpPr>
              <a:spLocks noChangeArrowheads="1"/>
            </p:cNvSpPr>
            <p:nvPr/>
          </p:nvSpPr>
          <p:spPr bwMode="auto">
            <a:xfrm>
              <a:off x="12803772"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p:nvSpPr>
            <p:cNvPr id="94" name="Freeform 34">
              <a:extLst>
                <a:ext uri="{FF2B5EF4-FFF2-40B4-BE49-F238E27FC236}">
                  <a16:creationId xmlns:a16="http://schemas.microsoft.com/office/drawing/2014/main" id="{CB5331E5-2596-4F48-B65B-19BFB42F7F28}"/>
                </a:ext>
              </a:extLst>
            </p:cNvPr>
            <p:cNvSpPr>
              <a:spLocks noChangeArrowheads="1"/>
            </p:cNvSpPr>
            <p:nvPr/>
          </p:nvSpPr>
          <p:spPr bwMode="auto">
            <a:xfrm>
              <a:off x="13472002" y="7676008"/>
              <a:ext cx="619264" cy="619264"/>
            </a:xfrm>
            <a:custGeom>
              <a:avLst/>
              <a:gdLst>
                <a:gd name="T0" fmla="*/ 948 w 949"/>
                <a:gd name="T1" fmla="*/ 473 h 947"/>
                <a:gd name="T2" fmla="*/ 948 w 949"/>
                <a:gd name="T3" fmla="*/ 473 h 947"/>
                <a:gd name="T4" fmla="*/ 474 w 949"/>
                <a:gd name="T5" fmla="*/ 0 h 947"/>
                <a:gd name="T6" fmla="*/ 474 w 949"/>
                <a:gd name="T7" fmla="*/ 0 h 947"/>
                <a:gd name="T8" fmla="*/ 0 w 949"/>
                <a:gd name="T9" fmla="*/ 473 h 947"/>
                <a:gd name="T10" fmla="*/ 0 w 949"/>
                <a:gd name="T11" fmla="*/ 473 h 947"/>
                <a:gd name="T12" fmla="*/ 474 w 949"/>
                <a:gd name="T13" fmla="*/ 946 h 947"/>
                <a:gd name="T14" fmla="*/ 474 w 949"/>
                <a:gd name="T15" fmla="*/ 946 h 947"/>
                <a:gd name="T16" fmla="*/ 948 w 949"/>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9" h="947">
                  <a:moveTo>
                    <a:pt x="948" y="473"/>
                  </a:moveTo>
                  <a:lnTo>
                    <a:pt x="948" y="473"/>
                  </a:lnTo>
                  <a:cubicBezTo>
                    <a:pt x="948" y="212"/>
                    <a:pt x="736" y="0"/>
                    <a:pt x="474" y="0"/>
                  </a:cubicBezTo>
                  <a:lnTo>
                    <a:pt x="474" y="0"/>
                  </a:lnTo>
                  <a:cubicBezTo>
                    <a:pt x="212" y="0"/>
                    <a:pt x="0" y="212"/>
                    <a:pt x="0" y="473"/>
                  </a:cubicBezTo>
                  <a:lnTo>
                    <a:pt x="0" y="473"/>
                  </a:lnTo>
                  <a:cubicBezTo>
                    <a:pt x="0" y="734"/>
                    <a:pt x="212" y="946"/>
                    <a:pt x="474" y="946"/>
                  </a:cubicBezTo>
                  <a:lnTo>
                    <a:pt x="474" y="946"/>
                  </a:lnTo>
                  <a:cubicBezTo>
                    <a:pt x="736" y="946"/>
                    <a:pt x="948" y="734"/>
                    <a:pt x="948" y="473"/>
                  </a:cubicBezTo>
                </a:path>
              </a:pathLst>
            </a:custGeom>
            <a:solidFill>
              <a:srgbClr val="FE7050">
                <a:lumMod val="7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grpSp>
        <p:nvGrpSpPr>
          <p:cNvPr id="95" name="Group 94">
            <a:extLst>
              <a:ext uri="{FF2B5EF4-FFF2-40B4-BE49-F238E27FC236}">
                <a16:creationId xmlns:a16="http://schemas.microsoft.com/office/drawing/2014/main" id="{32F142CA-1B44-4A5F-B85E-3ECD3E5387D8}"/>
              </a:ext>
            </a:extLst>
          </p:cNvPr>
          <p:cNvGrpSpPr/>
          <p:nvPr/>
        </p:nvGrpSpPr>
        <p:grpSpPr>
          <a:xfrm>
            <a:off x="9489597" y="3559939"/>
            <a:ext cx="1704123" cy="2509812"/>
            <a:chOff x="15434927" y="4553760"/>
            <a:chExt cx="2540427" cy="3741512"/>
          </a:xfrm>
        </p:grpSpPr>
        <p:sp>
          <p:nvSpPr>
            <p:cNvPr id="96" name="Freeform 7">
              <a:extLst>
                <a:ext uri="{FF2B5EF4-FFF2-40B4-BE49-F238E27FC236}">
                  <a16:creationId xmlns:a16="http://schemas.microsoft.com/office/drawing/2014/main" id="{67D5992B-D23D-4862-ACB3-19AD82FCFFE6}"/>
                </a:ext>
              </a:extLst>
            </p:cNvPr>
            <p:cNvSpPr>
              <a:spLocks noChangeArrowheads="1"/>
            </p:cNvSpPr>
            <p:nvPr/>
          </p:nvSpPr>
          <p:spPr bwMode="auto">
            <a:xfrm>
              <a:off x="15434927" y="4553760"/>
              <a:ext cx="2540427" cy="3433320"/>
            </a:xfrm>
            <a:custGeom>
              <a:avLst/>
              <a:gdLst>
                <a:gd name="T0" fmla="*/ 3890 w 3891"/>
                <a:gd name="T1" fmla="*/ 1965 h 5258"/>
                <a:gd name="T2" fmla="*/ 3890 w 3891"/>
                <a:gd name="T3" fmla="*/ 1965 h 5258"/>
                <a:gd name="T4" fmla="*/ 1945 w 3891"/>
                <a:gd name="T5" fmla="*/ 0 h 5258"/>
                <a:gd name="T6" fmla="*/ 1945 w 3891"/>
                <a:gd name="T7" fmla="*/ 0 h 5258"/>
                <a:gd name="T8" fmla="*/ 0 w 3891"/>
                <a:gd name="T9" fmla="*/ 1965 h 5258"/>
                <a:gd name="T10" fmla="*/ 0 w 3891"/>
                <a:gd name="T11" fmla="*/ 1965 h 5258"/>
                <a:gd name="T12" fmla="*/ 1284 w 3891"/>
                <a:gd name="T13" fmla="*/ 3810 h 5258"/>
                <a:gd name="T14" fmla="*/ 1945 w 3891"/>
                <a:gd name="T15" fmla="*/ 5257 h 5258"/>
                <a:gd name="T16" fmla="*/ 2607 w 3891"/>
                <a:gd name="T17" fmla="*/ 3810 h 5258"/>
                <a:gd name="T18" fmla="*/ 2607 w 3891"/>
                <a:gd name="T19" fmla="*/ 3810 h 5258"/>
                <a:gd name="T20" fmla="*/ 3890 w 3891"/>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1" h="5258">
                  <a:moveTo>
                    <a:pt x="3890" y="1965"/>
                  </a:moveTo>
                  <a:lnTo>
                    <a:pt x="3890" y="1965"/>
                  </a:lnTo>
                  <a:cubicBezTo>
                    <a:pt x="3890" y="880"/>
                    <a:pt x="3019" y="0"/>
                    <a:pt x="1945" y="0"/>
                  </a:cubicBezTo>
                  <a:lnTo>
                    <a:pt x="1945" y="0"/>
                  </a:lnTo>
                  <a:cubicBezTo>
                    <a:pt x="871" y="0"/>
                    <a:pt x="0" y="880"/>
                    <a:pt x="0" y="1965"/>
                  </a:cubicBezTo>
                  <a:lnTo>
                    <a:pt x="0" y="1965"/>
                  </a:lnTo>
                  <a:cubicBezTo>
                    <a:pt x="0" y="2815"/>
                    <a:pt x="536" y="3537"/>
                    <a:pt x="1284" y="3810"/>
                  </a:cubicBezTo>
                  <a:lnTo>
                    <a:pt x="1945" y="5257"/>
                  </a:lnTo>
                  <a:lnTo>
                    <a:pt x="2607" y="3810"/>
                  </a:lnTo>
                  <a:lnTo>
                    <a:pt x="2607" y="3810"/>
                  </a:lnTo>
                  <a:cubicBezTo>
                    <a:pt x="3354" y="3537"/>
                    <a:pt x="3890" y="2815"/>
                    <a:pt x="3890" y="1965"/>
                  </a:cubicBezTo>
                </a:path>
              </a:pathLst>
            </a:custGeom>
            <a:solidFill>
              <a:srgbClr val="64D795"/>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useBgFill="1">
          <p:nvSpPr>
            <p:cNvPr id="97" name="Freeform 8">
              <a:extLst>
                <a:ext uri="{FF2B5EF4-FFF2-40B4-BE49-F238E27FC236}">
                  <a16:creationId xmlns:a16="http://schemas.microsoft.com/office/drawing/2014/main" id="{ED7E9E28-32E1-4724-8C21-2B710F34E8C3}"/>
                </a:ext>
              </a:extLst>
            </p:cNvPr>
            <p:cNvSpPr>
              <a:spLocks noChangeArrowheads="1"/>
            </p:cNvSpPr>
            <p:nvPr/>
          </p:nvSpPr>
          <p:spPr bwMode="auto">
            <a:xfrm>
              <a:off x="15727278"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1" y="3024"/>
                    <a:pt x="0" y="2348"/>
                    <a:pt x="0" y="1512"/>
                  </a:cubicBezTo>
                  <a:lnTo>
                    <a:pt x="0" y="1512"/>
                  </a:lnTo>
                  <a:cubicBezTo>
                    <a:pt x="0" y="677"/>
                    <a:pt x="671"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94">
                <a:defRPr/>
              </a:pPr>
              <a:endParaRPr lang="en-US" sz="3265" kern="0" dirty="0">
                <a:solidFill>
                  <a:srgbClr val="AAAAAA"/>
                </a:solidFill>
                <a:latin typeface="Lato Light" panose="020F0502020204030203" pitchFamily="34" charset="0"/>
              </a:endParaRPr>
            </a:p>
          </p:txBody>
        </p:sp>
        <p:sp>
          <p:nvSpPr>
            <p:cNvPr id="98" name="Freeform 35">
              <a:extLst>
                <a:ext uri="{FF2B5EF4-FFF2-40B4-BE49-F238E27FC236}">
                  <a16:creationId xmlns:a16="http://schemas.microsoft.com/office/drawing/2014/main" id="{91461BB5-098B-43BD-93D1-45C51ACD50B8}"/>
                </a:ext>
              </a:extLst>
            </p:cNvPr>
            <p:cNvSpPr>
              <a:spLocks noChangeArrowheads="1"/>
            </p:cNvSpPr>
            <p:nvPr/>
          </p:nvSpPr>
          <p:spPr bwMode="auto">
            <a:xfrm>
              <a:off x="16395508"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64D795">
                <a:lumMod val="75000"/>
              </a:srgbClr>
            </a:solidFill>
            <a:ln>
              <a:noFill/>
            </a:ln>
            <a:effectLst/>
          </p:spPr>
          <p:txBody>
            <a:bodyPr wrap="none" anchor="ctr"/>
            <a:lstStyle/>
            <a:p>
              <a:pPr defTabSz="914194">
                <a:defRPr/>
              </a:pPr>
              <a:endParaRPr lang="en-US" sz="3265" kern="0" dirty="0">
                <a:solidFill>
                  <a:srgbClr val="AAAAAA"/>
                </a:solidFill>
                <a:latin typeface="Lato Light" panose="020F0502020204030203" pitchFamily="34" charset="0"/>
              </a:endParaRPr>
            </a:p>
          </p:txBody>
        </p:sp>
      </p:grpSp>
      <p:sp>
        <p:nvSpPr>
          <p:cNvPr id="100" name="TextBox 99">
            <a:extLst>
              <a:ext uri="{FF2B5EF4-FFF2-40B4-BE49-F238E27FC236}">
                <a16:creationId xmlns:a16="http://schemas.microsoft.com/office/drawing/2014/main" id="{F1E0BD9C-4B7C-4AA1-B139-4A2FE54DA823}"/>
              </a:ext>
            </a:extLst>
          </p:cNvPr>
          <p:cNvSpPr txBox="1"/>
          <p:nvPr/>
        </p:nvSpPr>
        <p:spPr>
          <a:xfrm>
            <a:off x="351375" y="6300437"/>
            <a:ext cx="2900855" cy="446276"/>
          </a:xfrm>
          <a:prstGeom prst="rect">
            <a:avLst/>
          </a:prstGeom>
          <a:noFill/>
        </p:spPr>
        <p:txBody>
          <a:bodyPr wrap="square">
            <a:spAutoFit/>
          </a:bodyPr>
          <a:lstStyle/>
          <a:p>
            <a:pPr algn="ctr" defTabSz="914377">
              <a:defRPr/>
            </a:pPr>
            <a:r>
              <a:rPr lang="en-US" sz="2200" b="1" dirty="0" smtClean="0">
                <a:solidFill>
                  <a:srgbClr val="000000"/>
                </a:solidFill>
                <a:latin typeface="#9Slide03 SFU DIN Mittelschrift" panose="00000400000000000000" pitchFamily="2" charset="0"/>
                <a:ea typeface="#9Slide03 Roboto Condensed" panose="02000000000000000000" pitchFamily="2" charset="0"/>
              </a:rPr>
              <a:t>KH </a:t>
            </a:r>
            <a:r>
              <a:rPr lang="en-US" sz="2200" b="1" dirty="0" err="1" smtClean="0">
                <a:solidFill>
                  <a:srgbClr val="000000"/>
                </a:solidFill>
                <a:latin typeface="#9Slide03 SFU DIN Mittelschrift" panose="00000400000000000000" pitchFamily="2" charset="0"/>
                <a:ea typeface="#9Slide03 Roboto Condensed" panose="02000000000000000000" pitchFamily="2" charset="0"/>
              </a:rPr>
              <a:t>xích</a:t>
            </a:r>
            <a:r>
              <a:rPr lang="en-US" sz="2200" b="1" dirty="0" smtClean="0">
                <a:solidFill>
                  <a:srgbClr val="000000"/>
                </a:solidFill>
                <a:latin typeface="#9Slide03 SFU DIN Mittelschrift" panose="00000400000000000000" pitchFamily="2" charset="0"/>
                <a:ea typeface="#9Slide03 Roboto Condensed" panose="02000000000000000000" pitchFamily="2" charset="0"/>
              </a:rPr>
              <a:t> </a:t>
            </a:r>
            <a:r>
              <a:rPr lang="en-US" sz="2200" b="1" dirty="0" err="1" smtClean="0">
                <a:solidFill>
                  <a:srgbClr val="000000"/>
                </a:solidFill>
                <a:latin typeface="#9Slide03 SFU DIN Mittelschrift" panose="00000400000000000000" pitchFamily="2" charset="0"/>
                <a:ea typeface="#9Slide03 Roboto Condensed" panose="02000000000000000000" pitchFamily="2" charset="0"/>
              </a:rPr>
              <a:t>đạo</a:t>
            </a:r>
            <a:endParaRPr lang="en-US" sz="2200" b="1" dirty="0">
              <a:solidFill>
                <a:srgbClr val="2C1100"/>
              </a:solidFill>
              <a:latin typeface="#9Slide03 SFU DIN Mittelschrift" panose="00000400000000000000" pitchFamily="2" charset="0"/>
              <a:ea typeface="#9Slide03 Roboto Condensed" panose="02000000000000000000" pitchFamily="2" charset="0"/>
            </a:endParaRPr>
          </a:p>
        </p:txBody>
      </p:sp>
      <p:pic>
        <p:nvPicPr>
          <p:cNvPr id="137" name="Picture 6" descr="Lowpoly Rừng Hồ Nước Hình ảnh Vector Hình ảnh | Định dạng hình ảnh PSD  610155934| vn.lovepik.com">
            <a:extLst>
              <a:ext uri="{FF2B5EF4-FFF2-40B4-BE49-F238E27FC236}">
                <a16:creationId xmlns:a16="http://schemas.microsoft.com/office/drawing/2014/main" id="{D1851576-AB93-4BC4-BEAB-0BAEF1A181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2558"/>
                    </a14:imgEffect>
                  </a14:imgLayer>
                </a14:imgProps>
              </a:ext>
              <a:ext uri="{28A0092B-C50C-407E-A947-70E740481C1C}">
                <a14:useLocalDpi xmlns:a14="http://schemas.microsoft.com/office/drawing/2010/main" val="0"/>
              </a:ext>
            </a:extLst>
          </a:blip>
          <a:srcRect/>
          <a:stretch>
            <a:fillRect/>
          </a:stretch>
        </p:blipFill>
        <p:spPr bwMode="auto">
          <a:xfrm>
            <a:off x="1155015" y="3619601"/>
            <a:ext cx="1555531" cy="1555531"/>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939607C4-0833-4A4D-983E-4616ACBA276D}"/>
              </a:ext>
            </a:extLst>
          </p:cNvPr>
          <p:cNvSpPr/>
          <p:nvPr/>
        </p:nvSpPr>
        <p:spPr>
          <a:xfrm>
            <a:off x="1835593" y="1375054"/>
            <a:ext cx="8681732" cy="1398302"/>
          </a:xfrm>
          <a:prstGeom prst="rect">
            <a:avLst/>
          </a:prstGeom>
          <a:solidFill>
            <a:srgbClr val="194E48"/>
          </a:solidFill>
          <a:ln w="12700" cap="flat" cmpd="sng" algn="ctr">
            <a:solidFill>
              <a:srgbClr val="194E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boto" pitchFamily="2" charset="0"/>
              <a:ea typeface="Roboto" pitchFamily="2" charset="0"/>
              <a:cs typeface="+mn-cs"/>
            </a:endParaRPr>
          </a:p>
        </p:txBody>
      </p:sp>
      <p:sp>
        <p:nvSpPr>
          <p:cNvPr id="142" name="Arrow: Down 29">
            <a:extLst>
              <a:ext uri="{FF2B5EF4-FFF2-40B4-BE49-F238E27FC236}">
                <a16:creationId xmlns:a16="http://schemas.microsoft.com/office/drawing/2014/main" id="{F8D428D3-90EB-411E-B399-AF5AC546979F}"/>
              </a:ext>
            </a:extLst>
          </p:cNvPr>
          <p:cNvSpPr/>
          <p:nvPr/>
        </p:nvSpPr>
        <p:spPr>
          <a:xfrm>
            <a:off x="5942532" y="983089"/>
            <a:ext cx="254832" cy="224772"/>
          </a:xfrm>
          <a:prstGeom prst="downArrow">
            <a:avLst/>
          </a:prstGeom>
          <a:solidFill>
            <a:srgbClr val="194E48"/>
          </a:solidFill>
          <a:ln w="12700" cap="flat" cmpd="sng" algn="ctr">
            <a:solidFill>
              <a:srgbClr val="194E48"/>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143" name="Rectangle 142"/>
          <p:cNvSpPr/>
          <p:nvPr/>
        </p:nvSpPr>
        <p:spPr>
          <a:xfrm>
            <a:off x="1783939" y="1421400"/>
            <a:ext cx="8557602" cy="1158779"/>
          </a:xfrm>
          <a:prstGeom prst="rect">
            <a:avLst/>
          </a:prstGeom>
        </p:spPr>
        <p:txBody>
          <a:bodyPr wrap="square">
            <a:spAutoFit/>
          </a:bodyPr>
          <a:lstStyle/>
          <a:p>
            <a:pPr algn="just">
              <a:lnSpc>
                <a:spcPct val="110000"/>
              </a:lnSpc>
              <a:buFont typeface="Arial" panose="020B0604020202020204" pitchFamily="34" charset="0"/>
              <a:buChar char="•"/>
            </a:pP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Phi có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hậu</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khô</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nóng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bậc</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nhất</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thế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giới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nhiệt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độ</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trung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bình</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năm </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&gt;20°c</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lượng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mưa</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tương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đối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thấp</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p>
          <a:p>
            <a:pPr algn="just">
              <a:lnSpc>
                <a:spcPct val="110000"/>
              </a:lnSpc>
              <a:buFont typeface="Arial" panose="020B0604020202020204" pitchFamily="34" charset="0"/>
              <a:buChar char="•"/>
            </a:pP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đới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hậu</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phân bố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gần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như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đối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xứng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qua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Xích</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đạo</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100" dirty="0" smtClean="0">
              <a:solidFill>
                <a:schemeClr val="accent6"/>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
        <p:nvSpPr>
          <p:cNvPr id="145" name="TextBox 144">
            <a:extLst>
              <a:ext uri="{FF2B5EF4-FFF2-40B4-BE49-F238E27FC236}">
                <a16:creationId xmlns:a16="http://schemas.microsoft.com/office/drawing/2014/main" id="{F1E0BD9C-4B7C-4AA1-B139-4A2FE54DA823}"/>
              </a:ext>
            </a:extLst>
          </p:cNvPr>
          <p:cNvSpPr txBox="1"/>
          <p:nvPr/>
        </p:nvSpPr>
        <p:spPr>
          <a:xfrm>
            <a:off x="3461157" y="6266336"/>
            <a:ext cx="2900855" cy="430887"/>
          </a:xfrm>
          <a:prstGeom prst="rect">
            <a:avLst/>
          </a:prstGeom>
          <a:noFill/>
        </p:spPr>
        <p:txBody>
          <a:bodyPr wrap="square">
            <a:spAutoFit/>
          </a:bodyPr>
          <a:lstStyle/>
          <a:p>
            <a:pPr algn="ctr" defTabSz="914377">
              <a:defRPr/>
            </a:pPr>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 </a:t>
            </a:r>
            <a:r>
              <a:rPr lang="en-US" sz="2200" b="1"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cận</a:t>
            </a:r>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200" b="1"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xích</a:t>
            </a:r>
            <a:r>
              <a:rPr lang="en-US" sz="2200" b="1" dirty="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200" b="1" dirty="0" err="1">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đạo</a:t>
            </a:r>
            <a:endParaRPr lang="en-US" sz="2200" b="1" dirty="0">
              <a:solidFill>
                <a:srgbClr val="2C1100"/>
              </a:solidFill>
              <a:latin typeface="#9Slide03 SFU DIN Mittelschrift" panose="00000400000000000000" pitchFamily="2" charset="0"/>
              <a:ea typeface="#9Slide03 Roboto Condensed" panose="02000000000000000000" pitchFamily="2" charset="0"/>
            </a:endParaRPr>
          </a:p>
        </p:txBody>
      </p:sp>
      <p:sp>
        <p:nvSpPr>
          <p:cNvPr id="146" name="Rectangle 145"/>
          <p:cNvSpPr/>
          <p:nvPr/>
        </p:nvSpPr>
        <p:spPr>
          <a:xfrm>
            <a:off x="6921654" y="6294172"/>
            <a:ext cx="1627369" cy="430887"/>
          </a:xfrm>
          <a:prstGeom prst="rect">
            <a:avLst/>
          </a:prstGeom>
        </p:spPr>
        <p:txBody>
          <a:bodyPr wrap="none">
            <a:spAutoFit/>
          </a:bodyPr>
          <a:lstStyle/>
          <a:p>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 nhiệt </a:t>
            </a:r>
            <a:r>
              <a:rPr lang="en-US" sz="2200" b="1"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đới</a:t>
            </a:r>
            <a:endParaRPr lang="en-US" sz="2200" b="1" dirty="0">
              <a:latin typeface="#9Slide03 SFU DIN Mittelschrift" panose="00000400000000000000" pitchFamily="2" charset="0"/>
            </a:endParaRPr>
          </a:p>
        </p:txBody>
      </p:sp>
      <p:sp>
        <p:nvSpPr>
          <p:cNvPr id="147" name="Rectangle 146"/>
          <p:cNvSpPr/>
          <p:nvPr/>
        </p:nvSpPr>
        <p:spPr>
          <a:xfrm>
            <a:off x="9539423" y="6308852"/>
            <a:ext cx="1689886" cy="430887"/>
          </a:xfrm>
          <a:prstGeom prst="rect">
            <a:avLst/>
          </a:prstGeom>
        </p:spPr>
        <p:txBody>
          <a:bodyPr wrap="none">
            <a:spAutoFit/>
          </a:bodyPr>
          <a:lstStyle/>
          <a:p>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KH </a:t>
            </a:r>
            <a:r>
              <a:rPr lang="en-US" sz="2200" b="1" dirty="0" err="1"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cận</a:t>
            </a:r>
            <a:r>
              <a:rPr lang="en-US" sz="2200" b="1" dirty="0" smtClean="0">
                <a:solidFill>
                  <a:srgbClr val="000000"/>
                </a:solidFill>
                <a:latin typeface="#9Slide03 SFU DIN Mittelschrift" panose="00000400000000000000" pitchFamily="2" charset="0"/>
                <a:ea typeface="Times New Roman" panose="02020603050405020304" pitchFamily="18" charset="0"/>
                <a:cs typeface="Times New Roman" panose="02020603050405020304" pitchFamily="18" charset="0"/>
              </a:rPr>
              <a:t> nhiệt</a:t>
            </a:r>
            <a:endParaRPr lang="en-US" sz="2200" b="1" dirty="0">
              <a:latin typeface="#9Slide03 SFU DIN Mittelschrift" panose="00000400000000000000" pitchFamily="2" charset="0"/>
            </a:endParaRPr>
          </a:p>
        </p:txBody>
      </p:sp>
      <p:sp>
        <p:nvSpPr>
          <p:cNvPr id="148" name="Arrow: Down 29">
            <a:extLst>
              <a:ext uri="{FF2B5EF4-FFF2-40B4-BE49-F238E27FC236}">
                <a16:creationId xmlns:a16="http://schemas.microsoft.com/office/drawing/2014/main" id="{F8D428D3-90EB-411E-B399-AF5AC546979F}"/>
              </a:ext>
            </a:extLst>
          </p:cNvPr>
          <p:cNvSpPr/>
          <p:nvPr/>
        </p:nvSpPr>
        <p:spPr>
          <a:xfrm>
            <a:off x="6049043" y="3095713"/>
            <a:ext cx="254832" cy="224772"/>
          </a:xfrm>
          <a:prstGeom prst="downArrow">
            <a:avLst/>
          </a:prstGeom>
          <a:solidFill>
            <a:srgbClr val="194E48"/>
          </a:solidFill>
          <a:ln w="12700" cap="flat" cmpd="sng" algn="ctr">
            <a:solidFill>
              <a:srgbClr val="194E48"/>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pic>
        <p:nvPicPr>
          <p:cNvPr id="20484" name="Picture 4" descr="Thermometer in hot weather Royalty Free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5093" l="472" r="94458">
                        <a14:foregroundMark x1="26533" y1="4630" x2="26533" y2="4630"/>
                        <a14:foregroundMark x1="27241" y1="2685" x2="28656" y2="50093"/>
                        <a14:foregroundMark x1="30425" y1="2407" x2="30778" y2="5185"/>
                        <a14:foregroundMark x1="35377" y1="6019" x2="34670" y2="48981"/>
                        <a14:foregroundMark x1="35731" y1="52037" x2="52712" y2="62870"/>
                        <a14:foregroundMark x1="19222" y1="68704" x2="22052" y2="56481"/>
                        <a14:foregroundMark x1="37146" y1="68981" x2="28656" y2="50093"/>
                        <a14:foregroundMark x1="25236" y1="70370" x2="25825" y2="79537"/>
                        <a14:foregroundMark x1="21344" y1="7963" x2="21698" y2="48981"/>
                        <a14:foregroundMark x1="23467" y1="5463" x2="23467" y2="5463"/>
                        <a14:foregroundMark x1="24528" y1="2407" x2="24528" y2="2407"/>
                        <a14:foregroundMark x1="2948" y1="70370" x2="2948" y2="70370"/>
                        <a14:foregroundMark x1="11439" y1="55093" x2="11439" y2="55093"/>
                        <a14:foregroundMark x1="19222" y1="50926" x2="19222" y2="50926"/>
                        <a14:foregroundMark x1="47759" y1="58148" x2="47759" y2="58148"/>
                        <a14:foregroundMark x1="39623" y1="51759" x2="39623" y2="51759"/>
                        <a14:foregroundMark x1="44575" y1="54537" x2="44575" y2="54537"/>
                        <a14:foregroundMark x1="52712" y1="76759" x2="52712" y2="76759"/>
                        <a14:foregroundMark x1="53420" y1="70370" x2="53420" y2="70370"/>
                        <a14:foregroundMark x1="47052" y1="86204" x2="47052" y2="86204"/>
                        <a14:foregroundMark x1="27948" y1="89815" x2="27948" y2="89815"/>
                        <a14:foregroundMark x1="9670" y1="83704" x2="9670" y2="83704"/>
                        <a14:foregroundMark x1="2948" y1="74815" x2="2948" y2="74815"/>
                        <a14:foregroundMark x1="57311" y1="32037" x2="56958" y2="45370"/>
                        <a14:foregroundMark x1="49882" y1="47037" x2="69340" y2="38426"/>
                        <a14:foregroundMark x1="57665" y1="54815" x2="76061" y2="49815"/>
                        <a14:foregroundMark x1="73231" y1="47870" x2="94458" y2="48426"/>
                        <a14:foregroundMark x1="61203" y1="30926" x2="73585" y2="40093"/>
                        <a14:foregroundMark x1="27594" y1="54815" x2="37146" y2="67315"/>
                        <a14:foregroundMark x1="16745" y1="58426" x2="17453" y2="63704"/>
                        <a14:foregroundMark x1="78538" y1="46759" x2="90212" y2="43426"/>
                        <a14:foregroundMark x1="89858" y1="44537" x2="93750" y2="45648"/>
                      </a14:backgroundRemoval>
                    </a14:imgEffect>
                  </a14:imgLayer>
                </a14:imgProps>
              </a:ext>
              <a:ext uri="{28A0092B-C50C-407E-A947-70E740481C1C}">
                <a14:useLocalDpi xmlns:a14="http://schemas.microsoft.com/office/drawing/2010/main" val="0"/>
              </a:ext>
            </a:extLst>
          </a:blip>
          <a:srcRect/>
          <a:stretch>
            <a:fillRect/>
          </a:stretch>
        </p:blipFill>
        <p:spPr bwMode="auto">
          <a:xfrm>
            <a:off x="7395230" y="3842659"/>
            <a:ext cx="1018863" cy="129760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ot weather Royalty Free Vector Image - Vector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75" b="92416" l="300" r="95500">
                        <a14:foregroundMark x1="53600" y1="22753" x2="80200" y2="38109"/>
                        <a14:foregroundMark x1="55200" y1="18258" x2="58300" y2="17135"/>
                        <a14:foregroundMark x1="56700" y1="9551" x2="56700" y2="9551"/>
                        <a14:foregroundMark x1="68100" y1="8708" x2="68100" y2="8708"/>
                        <a14:foregroundMark x1="78800" y1="13390" x2="78800" y2="13390"/>
                        <a14:foregroundMark x1="87100" y1="20506" x2="87100" y2="20506"/>
                        <a14:foregroundMark x1="89000" y1="30337" x2="89000" y2="30337"/>
                        <a14:foregroundMark x1="87100" y1="42790" x2="87100" y2="42790"/>
                        <a14:foregroundMark x1="86900" y1="40543" x2="86900" y2="40543"/>
                        <a14:foregroundMark x1="95500" y1="30712" x2="95500" y2="30712"/>
                        <a14:foregroundMark x1="78100" y1="47004" x2="78100" y2="47004"/>
                        <a14:foregroundMark x1="68600" y1="48596" x2="68600" y2="48596"/>
                        <a14:foregroundMark x1="58100" y1="46067" x2="58100" y2="46067"/>
                        <a14:foregroundMark x1="51000" y1="38951" x2="51000" y2="38951"/>
                        <a14:foregroundMark x1="46900" y1="29869" x2="46900" y2="29869"/>
                        <a14:foregroundMark x1="48600" y1="19382" x2="48600" y2="19382"/>
                      </a14:backgroundRemoval>
                    </a14:imgEffect>
                  </a14:imgLayer>
                </a14:imgProps>
              </a:ext>
              <a:ext uri="{28A0092B-C50C-407E-A947-70E740481C1C}">
                <a14:useLocalDpi xmlns:a14="http://schemas.microsoft.com/office/drawing/2010/main" val="0"/>
              </a:ext>
            </a:extLst>
          </a:blip>
          <a:srcRect/>
          <a:stretch>
            <a:fillRect/>
          </a:stretch>
        </p:blipFill>
        <p:spPr bwMode="auto">
          <a:xfrm>
            <a:off x="4509116" y="3966626"/>
            <a:ext cx="945620" cy="1009922"/>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ình ảnh Đổ Dốc Màu Xanh Tầng Mây Sấm Sét PNG , Trời Mưa, Những đám Mây  đen, Thời Tiết PNG và Vector với nền trong suốt để tải xuống miễn phí"/>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1563" y1="54531" x2="21563" y2="54531"/>
                        <a14:foregroundMark x1="34063" y1="55781" x2="34063" y2="55781"/>
                        <a14:foregroundMark x1="39219" y1="62031" x2="39219" y2="62031"/>
                        <a14:foregroundMark x1="46563" y1="68438" x2="46563" y2="68438"/>
                        <a14:foregroundMark x1="33125" y1="69375" x2="33125" y2="69375"/>
                        <a14:foregroundMark x1="29219" y1="61875" x2="29219" y2="61875"/>
                        <a14:foregroundMark x1="23594" y1="65938" x2="23594" y2="65938"/>
                        <a14:foregroundMark x1="40625" y1="74375" x2="40625" y2="74375"/>
                        <a14:foregroundMark x1="52188" y1="73281" x2="52188" y2="73281"/>
                        <a14:foregroundMark x1="59531" y1="66406" x2="59531" y2="66406"/>
                        <a14:foregroundMark x1="62656" y1="57031" x2="62656" y2="57031"/>
                        <a14:foregroundMark x1="71563" y1="53906" x2="71563" y2="53906"/>
                        <a14:foregroundMark x1="75156" y1="60781" x2="75156" y2="60781"/>
                        <a14:foregroundMark x1="66719" y1="63281" x2="66719" y2="63281"/>
                        <a14:foregroundMark x1="64063" y1="72031" x2="64063" y2="72031"/>
                      </a14:backgroundRemoval>
                    </a14:imgEffect>
                  </a14:imgLayer>
                </a14:imgProps>
              </a:ext>
              <a:ext uri="{28A0092B-C50C-407E-A947-70E740481C1C}">
                <a14:useLocalDpi xmlns:a14="http://schemas.microsoft.com/office/drawing/2010/main" val="0"/>
              </a:ext>
            </a:extLst>
          </a:blip>
          <a:srcRect/>
          <a:stretch>
            <a:fillRect/>
          </a:stretch>
        </p:blipFill>
        <p:spPr bwMode="auto">
          <a:xfrm>
            <a:off x="9556173" y="3664943"/>
            <a:ext cx="1673136" cy="1673136"/>
          </a:xfrm>
          <a:prstGeom prst="rect">
            <a:avLst/>
          </a:prstGeom>
          <a:noFill/>
          <a:extLst>
            <a:ext uri="{909E8E84-426E-40DD-AFC4-6F175D3DCCD1}">
              <a14:hiddenFill xmlns:a14="http://schemas.microsoft.com/office/drawing/2010/main">
                <a:solidFill>
                  <a:srgbClr val="FFFFFF"/>
                </a:solidFill>
              </a14:hiddenFill>
            </a:ext>
          </a:extLst>
        </p:spPr>
      </p:pic>
      <p:sp>
        <p:nvSpPr>
          <p:cNvPr id="154" name="Google Shape;773;p36"/>
          <p:cNvSpPr/>
          <p:nvPr/>
        </p:nvSpPr>
        <p:spPr>
          <a:xfrm>
            <a:off x="4792132" y="196504"/>
            <a:ext cx="2300800" cy="584000"/>
          </a:xfrm>
          <a:prstGeom prst="roundRect">
            <a:avLst>
              <a:gd name="adj" fmla="val 50000"/>
            </a:avLst>
          </a:prstGeom>
          <a:solidFill>
            <a:srgbClr val="FFE9A1"/>
          </a:solidFill>
          <a:ln>
            <a:noFill/>
          </a:ln>
        </p:spPr>
        <p:txBody>
          <a:bodyPr spcFirstLastPara="1" wrap="square" lIns="121900" tIns="121900" rIns="121900" bIns="1097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500" b="0" i="0" u="none" strike="noStrike" kern="0" cap="none" spc="0" normalizeH="0" baseline="0" noProof="0" dirty="0" smtClean="0">
                <a:ln>
                  <a:noFill/>
                </a:ln>
                <a:solidFill>
                  <a:srgbClr val="422919"/>
                </a:solidFill>
                <a:effectLst/>
                <a:uLnTx/>
                <a:uFillTx/>
                <a:latin typeface="#9Slide03 SFU DIN Mittelschrift" panose="00000400000000000000" pitchFamily="2" charset="0"/>
                <a:ea typeface="Alfa Slab One"/>
                <a:cs typeface="Alfa Slab One"/>
                <a:sym typeface="Alfa Slab One"/>
              </a:rPr>
              <a:t>b. Khí</a:t>
            </a:r>
            <a:r>
              <a:rPr kumimoji="0" lang="en" sz="2500" b="0" i="0" u="none" strike="noStrike" kern="0" cap="none" spc="0" normalizeH="0" noProof="0" dirty="0" smtClean="0">
                <a:ln>
                  <a:noFill/>
                </a:ln>
                <a:solidFill>
                  <a:srgbClr val="422919"/>
                </a:solidFill>
                <a:effectLst/>
                <a:uLnTx/>
                <a:uFillTx/>
                <a:latin typeface="#9Slide03 SFU DIN Mittelschrift" panose="00000400000000000000" pitchFamily="2" charset="0"/>
                <a:ea typeface="Alfa Slab One"/>
                <a:cs typeface="Alfa Slab One"/>
                <a:sym typeface="Alfa Slab One"/>
              </a:rPr>
              <a:t> hậu</a:t>
            </a:r>
            <a:endParaRPr kumimoji="0" sz="2500" b="0" i="0" u="none" strike="noStrike" kern="0" cap="none" spc="0" normalizeH="0" baseline="0" noProof="0" dirty="0">
              <a:ln>
                <a:noFill/>
              </a:ln>
              <a:solidFill>
                <a:srgbClr val="422919"/>
              </a:solidFill>
              <a:effectLst/>
              <a:uLnTx/>
              <a:uFillTx/>
              <a:latin typeface="#9Slide03 SFU DIN Mittelschrift" panose="00000400000000000000" pitchFamily="2" charset="0"/>
              <a:ea typeface="Alfa Slab One"/>
              <a:cs typeface="Alfa Slab One"/>
              <a:sym typeface="Alfa Slab One"/>
            </a:endParaRPr>
          </a:p>
        </p:txBody>
      </p:sp>
    </p:spTree>
    <p:extLst>
      <p:ext uri="{BB962C8B-B14F-4D97-AF65-F5344CB8AC3E}">
        <p14:creationId xmlns:p14="http://schemas.microsoft.com/office/powerpoint/2010/main" val="140156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500" fill="hold"/>
                                        <p:tgtEl>
                                          <p:spTgt spid="87"/>
                                        </p:tgtEl>
                                        <p:attrNameLst>
                                          <p:attrName>ppt_x</p:attrName>
                                        </p:attrNameLst>
                                      </p:cBhvr>
                                      <p:tavLst>
                                        <p:tav tm="0">
                                          <p:val>
                                            <p:strVal val="#ppt_x"/>
                                          </p:val>
                                        </p:tav>
                                        <p:tav tm="100000">
                                          <p:val>
                                            <p:strVal val="#ppt_x"/>
                                          </p:val>
                                        </p:tav>
                                      </p:tavLst>
                                    </p:anim>
                                    <p:anim calcmode="lin" valueType="num">
                                      <p:cBhvr additive="base">
                                        <p:cTn id="16" dur="500" fill="hold"/>
                                        <p:tgtEl>
                                          <p:spTgt spid="8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ppt_x"/>
                                          </p:val>
                                        </p:tav>
                                        <p:tav tm="100000">
                                          <p:val>
                                            <p:strVal val="#ppt_x"/>
                                          </p:val>
                                        </p:tav>
                                      </p:tavLst>
                                    </p:anim>
                                    <p:anim calcmode="lin" valueType="num">
                                      <p:cBhvr additive="base">
                                        <p:cTn id="20" dur="500" fill="hold"/>
                                        <p:tgtEl>
                                          <p:spTgt spid="9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500" fill="hold"/>
                                        <p:tgtEl>
                                          <p:spTgt spid="95"/>
                                        </p:tgtEl>
                                        <p:attrNameLst>
                                          <p:attrName>ppt_x</p:attrName>
                                        </p:attrNameLst>
                                      </p:cBhvr>
                                      <p:tavLst>
                                        <p:tav tm="0">
                                          <p:val>
                                            <p:strVal val="#ppt_x"/>
                                          </p:val>
                                        </p:tav>
                                        <p:tav tm="100000">
                                          <p:val>
                                            <p:strVal val="#ppt_x"/>
                                          </p:val>
                                        </p:tav>
                                      </p:tavLst>
                                    </p:anim>
                                    <p:anim calcmode="lin" valueType="num">
                                      <p:cBhvr additive="base">
                                        <p:cTn id="24" dur="500" fill="hold"/>
                                        <p:tgtEl>
                                          <p:spTgt spid="9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additive="base">
                                        <p:cTn id="27" dur="500" fill="hold"/>
                                        <p:tgtEl>
                                          <p:spTgt spid="137"/>
                                        </p:tgtEl>
                                        <p:attrNameLst>
                                          <p:attrName>ppt_x</p:attrName>
                                        </p:attrNameLst>
                                      </p:cBhvr>
                                      <p:tavLst>
                                        <p:tav tm="0">
                                          <p:val>
                                            <p:strVal val="#ppt_x"/>
                                          </p:val>
                                        </p:tav>
                                        <p:tav tm="100000">
                                          <p:val>
                                            <p:strVal val="#ppt_x"/>
                                          </p:val>
                                        </p:tav>
                                      </p:tavLst>
                                    </p:anim>
                                    <p:anim calcmode="lin" valueType="num">
                                      <p:cBhvr additive="base">
                                        <p:cTn id="2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0"/>
                                        </p:tgtEl>
                                        <p:attrNameLst>
                                          <p:attrName>style.visibility</p:attrName>
                                        </p:attrNameLst>
                                      </p:cBhvr>
                                      <p:to>
                                        <p:strVal val="visible"/>
                                      </p:to>
                                    </p:set>
                                    <p:anim calcmode="lin" valueType="num">
                                      <p:cBhvr additive="base">
                                        <p:cTn id="33" dur="500" fill="hold"/>
                                        <p:tgtEl>
                                          <p:spTgt spid="100"/>
                                        </p:tgtEl>
                                        <p:attrNameLst>
                                          <p:attrName>ppt_x</p:attrName>
                                        </p:attrNameLst>
                                      </p:cBhvr>
                                      <p:tavLst>
                                        <p:tav tm="0">
                                          <p:val>
                                            <p:strVal val="#ppt_x"/>
                                          </p:val>
                                        </p:tav>
                                        <p:tav tm="100000">
                                          <p:val>
                                            <p:strVal val="#ppt_x"/>
                                          </p:val>
                                        </p:tav>
                                      </p:tavLst>
                                    </p:anim>
                                    <p:anim calcmode="lin" valueType="num">
                                      <p:cBhvr additive="base">
                                        <p:cTn id="3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42"/>
                                        </p:tgtEl>
                                        <p:attrNameLst>
                                          <p:attrName>style.visibility</p:attrName>
                                        </p:attrNameLst>
                                      </p:cBhvr>
                                      <p:to>
                                        <p:strVal val="visible"/>
                                      </p:to>
                                    </p:set>
                                    <p:animEffect transition="in" filter="wipe(up)">
                                      <p:cBhvr>
                                        <p:cTn id="39" dur="500"/>
                                        <p:tgtEl>
                                          <p:spTgt spid="14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40"/>
                                        </p:tgtEl>
                                        <p:attrNameLst>
                                          <p:attrName>style.visibility</p:attrName>
                                        </p:attrNameLst>
                                      </p:cBhvr>
                                      <p:to>
                                        <p:strVal val="visible"/>
                                      </p:to>
                                    </p:set>
                                    <p:animEffect transition="in" filter="wipe(up)">
                                      <p:cBhvr>
                                        <p:cTn id="42" dur="500"/>
                                        <p:tgtEl>
                                          <p:spTgt spid="14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5"/>
                                        </p:tgtEl>
                                        <p:attrNameLst>
                                          <p:attrName>style.visibility</p:attrName>
                                        </p:attrNameLst>
                                      </p:cBhvr>
                                      <p:to>
                                        <p:strVal val="visible"/>
                                      </p:to>
                                    </p:set>
                                    <p:anim calcmode="lin" valueType="num">
                                      <p:cBhvr additive="base">
                                        <p:cTn id="47" dur="500" fill="hold"/>
                                        <p:tgtEl>
                                          <p:spTgt spid="145"/>
                                        </p:tgtEl>
                                        <p:attrNameLst>
                                          <p:attrName>ppt_x</p:attrName>
                                        </p:attrNameLst>
                                      </p:cBhvr>
                                      <p:tavLst>
                                        <p:tav tm="0">
                                          <p:val>
                                            <p:strVal val="#ppt_x"/>
                                          </p:val>
                                        </p:tav>
                                        <p:tav tm="100000">
                                          <p:val>
                                            <p:strVal val="#ppt_x"/>
                                          </p:val>
                                        </p:tav>
                                      </p:tavLst>
                                    </p:anim>
                                    <p:anim calcmode="lin" valueType="num">
                                      <p:cBhvr additive="base">
                                        <p:cTn id="48"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48"/>
                                        </p:tgtEl>
                                        <p:attrNameLst>
                                          <p:attrName>style.visibility</p:attrName>
                                        </p:attrNameLst>
                                      </p:cBhvr>
                                      <p:to>
                                        <p:strVal val="visible"/>
                                      </p:to>
                                    </p:set>
                                    <p:animEffect transition="in" filter="wipe(up)">
                                      <p:cBhvr>
                                        <p:cTn id="53"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00" grpId="0"/>
      <p:bldP spid="140" grpId="0" animBg="1"/>
      <p:bldP spid="142" grpId="0" animBg="1"/>
      <p:bldP spid="145" grpId="0"/>
      <p:bldP spid="1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CC35F74C-E340-417C-9429-E210E2832029}"/>
              </a:ext>
            </a:extLst>
          </p:cNvPr>
          <p:cNvSpPr/>
          <p:nvPr/>
        </p:nvSpPr>
        <p:spPr>
          <a:xfrm>
            <a:off x="481724" y="402390"/>
            <a:ext cx="10994968" cy="829291"/>
          </a:xfrm>
          <a:prstGeom prst="roundRect">
            <a:avLst>
              <a:gd name="adj" fmla="val 0"/>
            </a:avLst>
          </a:prstGeom>
          <a:solidFill>
            <a:srgbClr val="BFDCAE"/>
          </a:solidFill>
          <a:ln w="12700" cap="flat" cmpd="sng" algn="ctr">
            <a:solidFill>
              <a:srgbClr val="BFDCAE"/>
            </a:solidFill>
            <a:prstDash val="solid"/>
            <a:miter lim="800000"/>
          </a:ln>
          <a:effectLst/>
        </p:spPr>
        <p:txBody>
          <a:bodyPr rtlCol="0" anchor="ctr"/>
          <a:lstStyle/>
          <a:p>
            <a:pPr lvl="0" algn="ctr" defTabSz="1219170">
              <a:buClr>
                <a:srgbClr val="000000"/>
              </a:buClr>
              <a:defRPr/>
            </a:pPr>
            <a:r>
              <a:rPr lang="en-US" sz="2800" kern="0" dirty="0" smtClean="0">
                <a:solidFill>
                  <a:srgbClr val="422919"/>
                </a:solidFill>
                <a:latin typeface="#9Slide03 SFU DIN Mittelschrift" panose="00000400000000000000" pitchFamily="2" charset="0"/>
                <a:ea typeface="Alfa Slab One"/>
                <a:cs typeface="Alfa Slab One"/>
                <a:sym typeface="Alfa Slab One"/>
              </a:rPr>
              <a:t>c. </a:t>
            </a:r>
            <a:r>
              <a:rPr lang="en-US" sz="2800" kern="0" dirty="0" err="1" smtClean="0">
                <a:solidFill>
                  <a:srgbClr val="422919"/>
                </a:solidFill>
                <a:latin typeface="#9Slide03 SFU DIN Mittelschrift" panose="00000400000000000000" pitchFamily="2" charset="0"/>
                <a:ea typeface="Alfa Slab One"/>
                <a:cs typeface="Alfa Slab One"/>
                <a:sym typeface="Alfa Slab One"/>
              </a:rPr>
              <a:t>Sông</a:t>
            </a:r>
            <a:r>
              <a:rPr lang="en-US" sz="2800" kern="0" dirty="0" smtClean="0">
                <a:solidFill>
                  <a:srgbClr val="422919"/>
                </a:solidFill>
                <a:latin typeface="#9Slide03 SFU DIN Mittelschrift" panose="00000400000000000000" pitchFamily="2" charset="0"/>
                <a:ea typeface="Alfa Slab One"/>
                <a:cs typeface="Alfa Slab One"/>
                <a:sym typeface="Alfa Slab One"/>
              </a:rPr>
              <a:t>, </a:t>
            </a:r>
            <a:r>
              <a:rPr lang="en-US" sz="2800" kern="0" dirty="0" err="1" smtClean="0">
                <a:solidFill>
                  <a:srgbClr val="422919"/>
                </a:solidFill>
                <a:latin typeface="#9Slide03 SFU DIN Mittelschrift" panose="00000400000000000000" pitchFamily="2" charset="0"/>
                <a:ea typeface="Alfa Slab One"/>
                <a:cs typeface="Alfa Slab One"/>
                <a:sym typeface="Alfa Slab One"/>
              </a:rPr>
              <a:t>hồ</a:t>
            </a:r>
            <a:endParaRPr lang="en-US" sz="2800" kern="0" dirty="0">
              <a:solidFill>
                <a:srgbClr val="422919"/>
              </a:solidFill>
              <a:latin typeface="#9Slide03 SFU DIN Mittelschrift" panose="00000400000000000000" pitchFamily="2" charset="0"/>
              <a:ea typeface="Alfa Slab One"/>
              <a:cs typeface="Alfa Slab One"/>
              <a:sym typeface="Alfa Slab One"/>
            </a:endParaRPr>
          </a:p>
        </p:txBody>
      </p:sp>
      <p:sp>
        <p:nvSpPr>
          <p:cNvPr id="6" name="Teardrop 5">
            <a:extLst>
              <a:ext uri="{FF2B5EF4-FFF2-40B4-BE49-F238E27FC236}">
                <a16:creationId xmlns:a16="http://schemas.microsoft.com/office/drawing/2014/main" id="{4C9E14BE-0F14-4ED7-BE7A-1E39EC2D5668}"/>
              </a:ext>
            </a:extLst>
          </p:cNvPr>
          <p:cNvSpPr/>
          <p:nvPr/>
        </p:nvSpPr>
        <p:spPr>
          <a:xfrm rot="18900000">
            <a:off x="884831" y="2990469"/>
            <a:ext cx="2388077" cy="2388077"/>
          </a:xfrm>
          <a:prstGeom prst="teardrop">
            <a:avLst/>
          </a:prstGeom>
          <a:solidFill>
            <a:srgbClr val="81B21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8" name="Teardrop 7">
            <a:extLst>
              <a:ext uri="{FF2B5EF4-FFF2-40B4-BE49-F238E27FC236}">
                <a16:creationId xmlns:a16="http://schemas.microsoft.com/office/drawing/2014/main" id="{0C33BBF4-7C78-4CB3-994F-415AB2FFC9E6}"/>
              </a:ext>
            </a:extLst>
          </p:cNvPr>
          <p:cNvSpPr/>
          <p:nvPr/>
        </p:nvSpPr>
        <p:spPr>
          <a:xfrm rot="18900000">
            <a:off x="4949244" y="2396680"/>
            <a:ext cx="2388077" cy="2388077"/>
          </a:xfrm>
          <a:prstGeom prst="teardrop">
            <a:avLst/>
          </a:prstGeom>
          <a:solidFill>
            <a:srgbClr val="174D44"/>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0" name="Teardrop 9">
            <a:extLst>
              <a:ext uri="{FF2B5EF4-FFF2-40B4-BE49-F238E27FC236}">
                <a16:creationId xmlns:a16="http://schemas.microsoft.com/office/drawing/2014/main" id="{8B71870B-9041-4E11-8C1E-F2A42B881FB7}"/>
              </a:ext>
            </a:extLst>
          </p:cNvPr>
          <p:cNvSpPr/>
          <p:nvPr/>
        </p:nvSpPr>
        <p:spPr>
          <a:xfrm rot="18900000">
            <a:off x="9091333" y="2990469"/>
            <a:ext cx="2388077" cy="2388077"/>
          </a:xfrm>
          <a:prstGeom prst="teardrop">
            <a:avLst/>
          </a:prstGeom>
          <a:solidFill>
            <a:srgbClr val="81B21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cxnSp>
        <p:nvCxnSpPr>
          <p:cNvPr id="12" name="Straight Connector 11">
            <a:extLst>
              <a:ext uri="{FF2B5EF4-FFF2-40B4-BE49-F238E27FC236}">
                <a16:creationId xmlns:a16="http://schemas.microsoft.com/office/drawing/2014/main" id="{A32D5C19-0C84-46F2-ACC8-B87F0592E53B}"/>
              </a:ext>
            </a:extLst>
          </p:cNvPr>
          <p:cNvCxnSpPr>
            <a:cxnSpLocks/>
          </p:cNvCxnSpPr>
          <p:nvPr/>
        </p:nvCxnSpPr>
        <p:spPr>
          <a:xfrm>
            <a:off x="2078869" y="1231578"/>
            <a:ext cx="0" cy="1493291"/>
          </a:xfrm>
          <a:prstGeom prst="line">
            <a:avLst/>
          </a:prstGeom>
          <a:noFill/>
          <a:ln w="28575" cap="flat" cmpd="sng" algn="ctr">
            <a:solidFill>
              <a:srgbClr val="81B214"/>
            </a:solidFill>
            <a:prstDash val="solid"/>
            <a:miter lim="800000"/>
          </a:ln>
          <a:effectLst/>
        </p:spPr>
      </p:cxnSp>
      <p:cxnSp>
        <p:nvCxnSpPr>
          <p:cNvPr id="13" name="Straight Connector 12">
            <a:extLst>
              <a:ext uri="{FF2B5EF4-FFF2-40B4-BE49-F238E27FC236}">
                <a16:creationId xmlns:a16="http://schemas.microsoft.com/office/drawing/2014/main" id="{372D46F6-6300-4EB3-990A-DED2EC0266D4}"/>
              </a:ext>
            </a:extLst>
          </p:cNvPr>
          <p:cNvCxnSpPr>
            <a:cxnSpLocks/>
          </p:cNvCxnSpPr>
          <p:nvPr/>
        </p:nvCxnSpPr>
        <p:spPr>
          <a:xfrm>
            <a:off x="6143281" y="1269993"/>
            <a:ext cx="0" cy="829291"/>
          </a:xfrm>
          <a:prstGeom prst="line">
            <a:avLst/>
          </a:prstGeom>
          <a:noFill/>
          <a:ln w="28575" cap="flat" cmpd="sng" algn="ctr">
            <a:solidFill>
              <a:srgbClr val="174D44"/>
            </a:solidFill>
            <a:prstDash val="solid"/>
            <a:miter lim="800000"/>
          </a:ln>
          <a:effectLst/>
        </p:spPr>
      </p:cxnSp>
      <p:cxnSp>
        <p:nvCxnSpPr>
          <p:cNvPr id="14" name="Straight Connector 13">
            <a:extLst>
              <a:ext uri="{FF2B5EF4-FFF2-40B4-BE49-F238E27FC236}">
                <a16:creationId xmlns:a16="http://schemas.microsoft.com/office/drawing/2014/main" id="{C2F6D381-C59D-4DAB-9853-1DA9251235F3}"/>
              </a:ext>
            </a:extLst>
          </p:cNvPr>
          <p:cNvCxnSpPr>
            <a:cxnSpLocks/>
          </p:cNvCxnSpPr>
          <p:nvPr/>
        </p:nvCxnSpPr>
        <p:spPr>
          <a:xfrm>
            <a:off x="10285372" y="1227571"/>
            <a:ext cx="0" cy="1497401"/>
          </a:xfrm>
          <a:prstGeom prst="line">
            <a:avLst/>
          </a:prstGeom>
          <a:noFill/>
          <a:ln w="28575" cap="flat" cmpd="sng" algn="ctr">
            <a:solidFill>
              <a:srgbClr val="81B214"/>
            </a:solidFill>
            <a:prstDash val="solid"/>
            <a:miter lim="800000"/>
          </a:ln>
          <a:effectLst/>
        </p:spPr>
      </p:cxnSp>
      <p:sp>
        <p:nvSpPr>
          <p:cNvPr id="20" name="Rectangle 19"/>
          <p:cNvSpPr/>
          <p:nvPr/>
        </p:nvSpPr>
        <p:spPr>
          <a:xfrm>
            <a:off x="9161854" y="3509605"/>
            <a:ext cx="2247033" cy="1578894"/>
          </a:xfrm>
          <a:prstGeom prst="rect">
            <a:avLst/>
          </a:prstGeom>
        </p:spPr>
        <p:txBody>
          <a:bodyPr wrap="square">
            <a:spAutoFit/>
          </a:bodyPr>
          <a:lstStyle/>
          <a:p>
            <a:pPr algn="ctr">
              <a:lnSpc>
                <a:spcPct val="115000"/>
              </a:lnSpc>
            </a:pPr>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Phi có nhiều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hồ</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lớn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nhiều </a:t>
            </a:r>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hồ</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được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thành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bởi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đứt</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gãy</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100" dirty="0">
              <a:solidFill>
                <a:schemeClr val="accent6"/>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
        <p:nvSpPr>
          <p:cNvPr id="21" name="Rectangle 20"/>
          <p:cNvSpPr/>
          <p:nvPr/>
        </p:nvSpPr>
        <p:spPr>
          <a:xfrm>
            <a:off x="1122676" y="3330427"/>
            <a:ext cx="1912386" cy="1708160"/>
          </a:xfrm>
          <a:prstGeom prst="rect">
            <a:avLst/>
          </a:prstGeom>
        </p:spPr>
        <p:txBody>
          <a:bodyPr wrap="square">
            <a:spAutoFit/>
          </a:bodyPr>
          <a:lstStyle/>
          <a:p>
            <a:pPr algn="just"/>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Mạng</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lưới</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sông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của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Phi phân bố không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đều</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tùy</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thuộc</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vào lượng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mưa</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endParaRPr lang="en-US" sz="2100" dirty="0">
              <a:solidFill>
                <a:schemeClr val="accent6"/>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
        <p:nvSpPr>
          <p:cNvPr id="22" name="Rectangle 21"/>
          <p:cNvSpPr/>
          <p:nvPr/>
        </p:nvSpPr>
        <p:spPr>
          <a:xfrm>
            <a:off x="5067921" y="2645409"/>
            <a:ext cx="2228398" cy="2031325"/>
          </a:xfrm>
          <a:prstGeom prst="rect">
            <a:avLst/>
          </a:prstGeom>
        </p:spPr>
        <p:txBody>
          <a:bodyPr wrap="square">
            <a:spAutoFit/>
          </a:bodyPr>
          <a:lstStyle/>
          <a:p>
            <a:pPr algn="ctr"/>
            <a:r>
              <a:rPr lang="en-US" sz="2100" dirty="0" err="1"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Sông</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có nhiều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thác</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ghềnh</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giao</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thông không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thuận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tiện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nhưng có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trữ</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năng</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thuỷ</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điện</a:t>
            </a:r>
            <a:r>
              <a:rPr lang="en-US" sz="2100" dirty="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lớn</a:t>
            </a:r>
            <a:r>
              <a:rPr lang="en-US" sz="2100" dirty="0" smtClean="0">
                <a:solidFill>
                  <a:schemeClr val="accent6"/>
                </a:solidFill>
                <a:latin typeface="#9Slide03 SFU DIN Mittelschrift" panose="00000400000000000000" pitchFamily="2" charset="0"/>
                <a:ea typeface="Times New Roman" panose="02020603050405020304" pitchFamily="18" charset="0"/>
                <a:cs typeface="Times New Roman" panose="02020603050405020304" pitchFamily="18" charset="0"/>
              </a:rPr>
              <a:t>.</a:t>
            </a:r>
            <a:endParaRPr lang="en-US" sz="2100" dirty="0">
              <a:solidFill>
                <a:schemeClr val="accent6"/>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pic>
        <p:nvPicPr>
          <p:cNvPr id="23554" name="Picture 2" descr="Download Free png Cartoon Waterfall Images, Stock Photos &amp; Vectors |  Shutterstock - DLPNG.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4653070" y="5279344"/>
            <a:ext cx="3058100" cy="16756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ict-river-geography-vector-stencils-library-png-diagram-flowchart-exampl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4403" r="97275"/>
                    </a14:imgEffect>
                  </a14:imgLayer>
                </a14:imgProps>
              </a:ext>
              <a:ext uri="{28A0092B-C50C-407E-A947-70E740481C1C}">
                <a14:useLocalDpi xmlns:a14="http://schemas.microsoft.com/office/drawing/2010/main" val="0"/>
              </a:ext>
            </a:extLst>
          </a:blip>
          <a:srcRect/>
          <a:stretch>
            <a:fillRect/>
          </a:stretch>
        </p:blipFill>
        <p:spPr bwMode="auto">
          <a:xfrm>
            <a:off x="802713" y="5434012"/>
            <a:ext cx="2271713" cy="1423988"/>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Lake clipart. Free download transparent .PNG | Creazil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7881" y="5279344"/>
            <a:ext cx="2618811" cy="143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51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ông Nin Ai Cập: Cửa ngõ dẫn tới thế giới trong lòng đất"/>
          <p:cNvPicPr>
            <a:picLocks noChangeAspect="1" noChangeArrowheads="1"/>
          </p:cNvPicPr>
          <p:nvPr/>
        </p:nvPicPr>
        <p:blipFill rotWithShape="1">
          <a:blip r:embed="rId2">
            <a:extLst>
              <a:ext uri="{28A0092B-C50C-407E-A947-70E740481C1C}">
                <a14:useLocalDpi xmlns:a14="http://schemas.microsoft.com/office/drawing/2010/main" val="0"/>
              </a:ext>
            </a:extLst>
          </a:blip>
          <a:srcRect t="4726" b="4726"/>
          <a:stretch/>
        </p:blipFill>
        <p:spPr bwMode="auto">
          <a:xfrm>
            <a:off x="889866" y="651045"/>
            <a:ext cx="4319440" cy="242968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Du lịch Ai Cập, ghé thăm dòng sông Nile huyền thoại | VIETRAVE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74" b="4974"/>
          <a:stretch/>
        </p:blipFill>
        <p:spPr bwMode="auto">
          <a:xfrm>
            <a:off x="889866" y="3718050"/>
            <a:ext cx="4319440" cy="242968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Sông Nile. Dòng sông của các vị thầ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Sông Nile. Dòng sông của các vị thầ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Sông Nile. Dòng sông của các vị thầ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a:off x="6579178" y="628060"/>
            <a:ext cx="4379768" cy="2452670"/>
          </a:xfrm>
          <a:prstGeom prst="rect">
            <a:avLst/>
          </a:prstGeom>
        </p:spPr>
      </p:pic>
      <p:pic>
        <p:nvPicPr>
          <p:cNvPr id="12" name="Picture 2" descr="BM: 131 điều có thể bạn chưa biết">
            <a:extLst>
              <a:ext uri="{FF2B5EF4-FFF2-40B4-BE49-F238E27FC236}">
                <a16:creationId xmlns:a16="http://schemas.microsoft.com/office/drawing/2014/main" id="{724BBC3E-E930-418F-960C-BF7613FD944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89873" l="10000" r="90000">
                        <a14:foregroundMark x1="54200" y1="33671" x2="54200" y2="33671"/>
                        <a14:foregroundMark x1="51600" y1="30886" x2="55200" y2="45063"/>
                        <a14:foregroundMark x1="46000" y1="29620" x2="53400" y2="49114"/>
                        <a14:foregroundMark x1="62600" y1="8354" x2="62600" y2="8354"/>
                        <a14:foregroundMark x1="60400" y1="16203" x2="60400" y2="16203"/>
                      </a14:backgroundRemoval>
                    </a14:imgEffect>
                  </a14:imgLayer>
                </a14:imgProps>
              </a:ext>
              <a:ext uri="{28A0092B-C50C-407E-A947-70E740481C1C}">
                <a14:useLocalDpi xmlns:a14="http://schemas.microsoft.com/office/drawing/2010/main" val="0"/>
              </a:ext>
            </a:extLst>
          </a:blip>
          <a:srcRect/>
          <a:stretch>
            <a:fillRect/>
          </a:stretch>
        </p:blipFill>
        <p:spPr bwMode="auto">
          <a:xfrm>
            <a:off x="4351158" y="2213849"/>
            <a:ext cx="2892287" cy="2284906"/>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22;p46">
            <a:extLst>
              <a:ext uri="{FF2B5EF4-FFF2-40B4-BE49-F238E27FC236}">
                <a16:creationId xmlns:a16="http://schemas.microsoft.com/office/drawing/2014/main" id="{1BE80E4B-6AF3-49A1-A06D-9879E8CAD481}"/>
              </a:ext>
            </a:extLst>
          </p:cNvPr>
          <p:cNvSpPr txBox="1"/>
          <p:nvPr/>
        </p:nvSpPr>
        <p:spPr>
          <a:xfrm>
            <a:off x="5007140" y="3990987"/>
            <a:ext cx="1580321" cy="390042"/>
          </a:xfrm>
          <a:prstGeom prst="rect">
            <a:avLst/>
          </a:prstGeom>
          <a:noFill/>
          <a:ln>
            <a:noFill/>
          </a:ln>
        </p:spPr>
        <p:txBody>
          <a:bodyPr spcFirstLastPara="1" wrap="square" lIns="68569" tIns="68569" rIns="68569" bIns="68569" anchor="t" anchorCtr="0">
            <a:noAutofit/>
          </a:bodyPr>
          <a:lstStyle/>
          <a:p>
            <a:pPr algn="ctr" defTabSz="685784">
              <a:buClr>
                <a:srgbClr val="000000"/>
              </a:buClr>
              <a:defRPr/>
            </a:pPr>
            <a:r>
              <a:rPr lang="en-US" sz="1950" b="1" kern="0" dirty="0" err="1">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Em</a:t>
            </a:r>
            <a:r>
              <a:rPr lang="en-US" sz="1950" b="1" kern="0" dirty="0">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 có </a:t>
            </a:r>
            <a:r>
              <a:rPr lang="en-US" sz="1950" b="1" kern="0" dirty="0" err="1">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biết</a:t>
            </a:r>
            <a:r>
              <a:rPr lang="en-US" sz="1950" b="1" kern="0" dirty="0">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a:t>
            </a:r>
            <a:endParaRPr sz="1950" b="1" kern="0" dirty="0">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endParaRPr>
          </a:p>
        </p:txBody>
      </p:sp>
      <p:sp>
        <p:nvSpPr>
          <p:cNvPr id="10" name="Rectangle 9"/>
          <p:cNvSpPr/>
          <p:nvPr/>
        </p:nvSpPr>
        <p:spPr>
          <a:xfrm>
            <a:off x="6579177" y="3718050"/>
            <a:ext cx="4379767" cy="2366494"/>
          </a:xfrm>
          <a:prstGeom prst="rect">
            <a:avLst/>
          </a:prstGeom>
          <a:solidFill>
            <a:srgbClr val="4A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BE0870-B7FE-49BA-8690-DE9FB85988ED}"/>
              </a:ext>
            </a:extLst>
          </p:cNvPr>
          <p:cNvSpPr txBox="1"/>
          <p:nvPr/>
        </p:nvSpPr>
        <p:spPr>
          <a:xfrm>
            <a:off x="6579178" y="3786965"/>
            <a:ext cx="4379766" cy="2215991"/>
          </a:xfrm>
          <a:prstGeom prst="rect">
            <a:avLst/>
          </a:prstGeom>
          <a:noFill/>
        </p:spPr>
        <p:txBody>
          <a:bodyPr wrap="square">
            <a:spAutoFit/>
          </a:bodyPr>
          <a:lstStyle/>
          <a:p>
            <a:pPr algn="just" defTabSz="514337">
              <a:defRPr/>
            </a:pPr>
            <a:r>
              <a:rPr lang="en-US" sz="2300" b="1" dirty="0" err="1" smtClean="0">
                <a:solidFill>
                  <a:srgbClr val="FFFF00"/>
                </a:solidFill>
                <a:latin typeface="#9Slide05 Braxton Regular" panose="03060000000000000000" pitchFamily="66" charset="-93"/>
              </a:rPr>
              <a:t>Sông</a:t>
            </a:r>
            <a:r>
              <a:rPr lang="en-US" sz="2300" b="1" dirty="0" smtClean="0">
                <a:solidFill>
                  <a:srgbClr val="FFFF00"/>
                </a:solidFill>
                <a:latin typeface="#9Slide05 Braxton Regular" panose="03060000000000000000" pitchFamily="66" charset="-93"/>
              </a:rPr>
              <a:t> Nin</a:t>
            </a:r>
            <a:r>
              <a:rPr lang="en-US" sz="2300" dirty="0" smtClean="0">
                <a:solidFill>
                  <a:schemeClr val="accent6"/>
                </a:solidFill>
                <a:latin typeface="#9Slide05 Braxton Regular" panose="03060000000000000000" pitchFamily="66" charset="-93"/>
              </a:rPr>
              <a:t> (6 695 km) dài </a:t>
            </a:r>
            <a:r>
              <a:rPr lang="en-US" sz="2300" dirty="0" err="1" smtClean="0">
                <a:solidFill>
                  <a:schemeClr val="accent6"/>
                </a:solidFill>
                <a:latin typeface="#9Slide05 Braxton Regular" panose="03060000000000000000" pitchFamily="66" charset="-93"/>
              </a:rPr>
              <a:t>nhất</a:t>
            </a:r>
            <a:r>
              <a:rPr lang="en-US" sz="2300" dirty="0" smtClean="0">
                <a:solidFill>
                  <a:schemeClr val="accent6"/>
                </a:solidFill>
                <a:latin typeface="#9Slide05 Braxton Regular" panose="03060000000000000000" pitchFamily="66" charset="-93"/>
              </a:rPr>
              <a:t> thế </a:t>
            </a:r>
            <a:r>
              <a:rPr lang="en-US" sz="2300" dirty="0" err="1" smtClean="0">
                <a:solidFill>
                  <a:schemeClr val="accent6"/>
                </a:solidFill>
                <a:latin typeface="#9Slide05 Braxton Regular" panose="03060000000000000000" pitchFamily="66" charset="-93"/>
              </a:rPr>
              <a:t>giới</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Đây</a:t>
            </a:r>
            <a:r>
              <a:rPr lang="en-US" sz="2300" dirty="0" smtClean="0">
                <a:solidFill>
                  <a:schemeClr val="accent6"/>
                </a:solidFill>
                <a:latin typeface="#9Slide05 Braxton Regular" panose="03060000000000000000" pitchFamily="66" charset="-93"/>
              </a:rPr>
              <a:t> là </a:t>
            </a:r>
            <a:r>
              <a:rPr lang="en-US" sz="2300" dirty="0" err="1" smtClean="0">
                <a:solidFill>
                  <a:schemeClr val="accent6"/>
                </a:solidFill>
                <a:latin typeface="#9Slide05 Braxton Regular" panose="03060000000000000000" pitchFamily="66" charset="-93"/>
              </a:rPr>
              <a:t>dòng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sông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duy</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nhất</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chảy</a:t>
            </a:r>
            <a:r>
              <a:rPr lang="en-US" sz="2300" dirty="0" smtClean="0">
                <a:solidFill>
                  <a:schemeClr val="accent6"/>
                </a:solidFill>
                <a:latin typeface="#9Slide05 Braxton Regular" panose="03060000000000000000" pitchFamily="66" charset="-93"/>
              </a:rPr>
              <a:t> qua </a:t>
            </a:r>
            <a:r>
              <a:rPr lang="en-US" sz="2300" dirty="0" err="1" smtClean="0">
                <a:solidFill>
                  <a:schemeClr val="accent6"/>
                </a:solidFill>
                <a:latin typeface="#9Slide05 Braxton Regular" panose="03060000000000000000" pitchFamily="66" charset="-93"/>
              </a:rPr>
              <a:t>hoàng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mạc</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Xa</a:t>
            </a:r>
            <a:r>
              <a:rPr lang="en-US" sz="2300" dirty="0" smtClean="0">
                <a:solidFill>
                  <a:schemeClr val="accent6"/>
                </a:solidFill>
                <a:latin typeface="#9Slide05 Braxton Regular" panose="03060000000000000000" pitchFamily="66" charset="-93"/>
              </a:rPr>
              <a:t>-ha-</a:t>
            </a:r>
            <a:r>
              <a:rPr lang="en-US" sz="2300" dirty="0" err="1" smtClean="0">
                <a:solidFill>
                  <a:schemeClr val="accent6"/>
                </a:solidFill>
                <a:latin typeface="#9Slide05 Braxton Regular" panose="03060000000000000000" pitchFamily="66" charset="-93"/>
              </a:rPr>
              <a:t>ra.</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Phần</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hạ</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lưu</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sông</a:t>
            </a:r>
            <a:r>
              <a:rPr lang="en-US" sz="2300" dirty="0" smtClean="0">
                <a:solidFill>
                  <a:schemeClr val="accent6"/>
                </a:solidFill>
                <a:latin typeface="#9Slide05 Braxton Regular" panose="03060000000000000000" pitchFamily="66" charset="-93"/>
              </a:rPr>
              <a:t> Nin </a:t>
            </a:r>
            <a:r>
              <a:rPr lang="en-US" sz="2300" dirty="0" err="1" smtClean="0">
                <a:solidFill>
                  <a:schemeClr val="accent6"/>
                </a:solidFill>
                <a:latin typeface="#9Slide05 Braxton Regular" panose="03060000000000000000" pitchFamily="66" charset="-93"/>
              </a:rPr>
              <a:t>bồi</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đắp</a:t>
            </a:r>
            <a:r>
              <a:rPr lang="en-US" sz="2300" dirty="0" smtClean="0">
                <a:solidFill>
                  <a:schemeClr val="accent6"/>
                </a:solidFill>
                <a:latin typeface="#9Slide05 Braxton Regular" panose="03060000000000000000" pitchFamily="66" charset="-93"/>
              </a:rPr>
              <a:t> phù </a:t>
            </a:r>
            <a:r>
              <a:rPr lang="en-US" sz="2300" dirty="0" err="1" smtClean="0">
                <a:solidFill>
                  <a:schemeClr val="accent6"/>
                </a:solidFill>
                <a:latin typeface="#9Slide05 Braxton Regular" panose="03060000000000000000" pitchFamily="66" charset="-93"/>
              </a:rPr>
              <a:t>sa</a:t>
            </a:r>
            <a:r>
              <a:rPr lang="en-US" sz="2300" dirty="0" smtClean="0">
                <a:solidFill>
                  <a:schemeClr val="accent6"/>
                </a:solidFill>
                <a:latin typeface="#9Slide05 Braxton Regular" panose="03060000000000000000" pitchFamily="66" charset="-93"/>
              </a:rPr>
              <a:t> tạo thành </a:t>
            </a:r>
            <a:r>
              <a:rPr lang="en-US" sz="2300" dirty="0" err="1" smtClean="0">
                <a:solidFill>
                  <a:schemeClr val="accent6"/>
                </a:solidFill>
                <a:latin typeface="#9Slide05 Braxton Regular" panose="03060000000000000000" pitchFamily="66" charset="-93"/>
              </a:rPr>
              <a:t>đồng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bằng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châu</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thổ</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sông</a:t>
            </a:r>
            <a:r>
              <a:rPr lang="en-US" sz="2300" dirty="0" smtClean="0">
                <a:solidFill>
                  <a:schemeClr val="accent6"/>
                </a:solidFill>
                <a:latin typeface="#9Slide05 Braxton Regular" panose="03060000000000000000" pitchFamily="66" charset="-93"/>
              </a:rPr>
              <a:t> Nin </a:t>
            </a:r>
            <a:r>
              <a:rPr lang="en-US" sz="2300" dirty="0" err="1" smtClean="0">
                <a:solidFill>
                  <a:schemeClr val="accent6"/>
                </a:solidFill>
                <a:latin typeface="#9Slide05 Braxton Regular" panose="03060000000000000000" pitchFamily="66" charset="-93"/>
              </a:rPr>
              <a:t>màu</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mỡ</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rộng</a:t>
            </a:r>
            <a:r>
              <a:rPr lang="en-US" sz="2300" dirty="0" smtClean="0">
                <a:solidFill>
                  <a:schemeClr val="accent6"/>
                </a:solidFill>
                <a:latin typeface="#9Slide05 Braxton Regular" panose="03060000000000000000" pitchFamily="66" charset="-93"/>
              </a:rPr>
              <a:t> </a:t>
            </a:r>
            <a:r>
              <a:rPr lang="en-US" sz="2300" dirty="0" err="1" smtClean="0">
                <a:solidFill>
                  <a:schemeClr val="accent6"/>
                </a:solidFill>
                <a:latin typeface="#9Slide05 Braxton Regular" panose="03060000000000000000" pitchFamily="66" charset="-93"/>
              </a:rPr>
              <a:t>khoảng</a:t>
            </a:r>
            <a:r>
              <a:rPr lang="en-US" sz="2300" dirty="0" smtClean="0">
                <a:solidFill>
                  <a:schemeClr val="accent6"/>
                </a:solidFill>
                <a:latin typeface="#9Slide05 Braxton Regular" panose="03060000000000000000" pitchFamily="66" charset="-93"/>
              </a:rPr>
              <a:t> 24 000km</a:t>
            </a:r>
            <a:r>
              <a:rPr lang="en-US" sz="2300" baseline="30000" dirty="0" smtClean="0">
                <a:solidFill>
                  <a:schemeClr val="accent6"/>
                </a:solidFill>
                <a:latin typeface="#9Slide05 Braxton Regular" panose="03060000000000000000" pitchFamily="66" charset="-93"/>
              </a:rPr>
              <a:t>2</a:t>
            </a:r>
            <a:r>
              <a:rPr lang="en-US" sz="2300" dirty="0" smtClean="0">
                <a:solidFill>
                  <a:schemeClr val="accent6"/>
                </a:solidFill>
                <a:latin typeface="#9Slide05 Braxton Regular" panose="03060000000000000000" pitchFamily="66" charset="-93"/>
              </a:rPr>
              <a:t>.</a:t>
            </a:r>
            <a:endParaRPr lang="en-US" sz="2300" dirty="0">
              <a:solidFill>
                <a:schemeClr val="accent6"/>
              </a:solidFill>
              <a:latin typeface="#9Slide05 Braxton Regular" panose="03060000000000000000" pitchFamily="66" charset="-93"/>
            </a:endParaRPr>
          </a:p>
        </p:txBody>
      </p:sp>
    </p:spTree>
    <p:extLst>
      <p:ext uri="{BB962C8B-B14F-4D97-AF65-F5344CB8AC3E}">
        <p14:creationId xmlns:p14="http://schemas.microsoft.com/office/powerpoint/2010/main" val="413941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
                                        </p:tgtEl>
                                        <p:attrNameLst>
                                          <p:attrName>ppt_x</p:attrName>
                                          <p:attrName>ppt_y</p:attrName>
                                        </p:attrNameLst>
                                      </p:cBhvr>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ồ Victoria – Wikipedia tiếng Việt"/>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6951"/>
          <a:stretch/>
        </p:blipFill>
        <p:spPr bwMode="auto">
          <a:xfrm>
            <a:off x="207824" y="976921"/>
            <a:ext cx="5129344" cy="28852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6270" y="4004353"/>
            <a:ext cx="7801683" cy="2640723"/>
          </a:xfrm>
          <a:prstGeom prst="rect">
            <a:avLst/>
          </a:prstGeom>
        </p:spPr>
        <p:txBody>
          <a:bodyPr wrap="square">
            <a:spAutoFit/>
          </a:bodyPr>
          <a:lstStyle/>
          <a:p>
            <a:pPr algn="just">
              <a:lnSpc>
                <a:spcPct val="120000"/>
              </a:lnSpc>
            </a:pPr>
            <a:r>
              <a:rPr lang="vi-VN" sz="2300" b="0" i="0" dirty="0" smtClean="0">
                <a:solidFill>
                  <a:srgbClr val="333333"/>
                </a:solidFill>
                <a:effectLst/>
                <a:latin typeface="#9Slide05 Braxton Regular" panose="03060000000000000000" pitchFamily="66" charset="0"/>
              </a:rPr>
              <a:t>Với diện tích 69.000 km², chu vi 3.440 km, </a:t>
            </a:r>
            <a:r>
              <a:rPr lang="vi-VN" sz="2300" b="1" i="0" dirty="0" smtClean="0">
                <a:solidFill>
                  <a:srgbClr val="333333"/>
                </a:solidFill>
                <a:effectLst/>
                <a:latin typeface="#9Slide05 Braxton Regular" panose="03060000000000000000" pitchFamily="66" charset="0"/>
              </a:rPr>
              <a:t>Victoria là hồ nước ngọt lớn nhất châu Phi </a:t>
            </a:r>
            <a:r>
              <a:rPr lang="vi-VN" sz="2300" b="0" i="0" dirty="0" smtClean="0">
                <a:solidFill>
                  <a:srgbClr val="333333"/>
                </a:solidFill>
                <a:effectLst/>
                <a:latin typeface="#9Slide05 Braxton Regular" panose="03060000000000000000" pitchFamily="66" charset="0"/>
              </a:rPr>
              <a:t>và thứ nhì thế giới. Hồ nằm trong vùng thuộc biên giới các quốc gia Uganda, Kenya và Tanzania. Nửa phía bắc thuộc Uganda, nửa phía nam thuộc Tanzania, và một phần đông bắc thuộc Kenya.</a:t>
            </a:r>
            <a:r>
              <a:rPr lang="en-US" sz="2300" b="0" i="0" dirty="0" smtClean="0">
                <a:solidFill>
                  <a:srgbClr val="333333"/>
                </a:solidFill>
                <a:effectLst/>
                <a:latin typeface="#9Slide05 Braxton Regular" panose="03060000000000000000" pitchFamily="66" charset="0"/>
              </a:rPr>
              <a:t> </a:t>
            </a:r>
            <a:r>
              <a:rPr lang="vi-VN" sz="2300" b="0" i="0" dirty="0" smtClean="0">
                <a:solidFill>
                  <a:srgbClr val="333333"/>
                </a:solidFill>
                <a:effectLst/>
                <a:latin typeface="#9Slide05 Braxton Regular" panose="03060000000000000000" pitchFamily="66" charset="0"/>
              </a:rPr>
              <a:t>Là nơi quy tụ hơn 80 hòn đảo tuyệt đẹp, cũng là nơi sinh sống của hàng triệu ngư dân, cung cấp sinh kế cho hầu hết các ngư dân và doanh nghiệp nằm rải rác hai bên bờ hồ.</a:t>
            </a:r>
            <a:endParaRPr lang="vi-VN" sz="2300" b="0" i="0" dirty="0">
              <a:solidFill>
                <a:srgbClr val="333333"/>
              </a:solidFill>
              <a:effectLst/>
              <a:latin typeface="#9Slide05 Braxton Regular" panose="03060000000000000000" pitchFamily="66" charset="0"/>
            </a:endParaRPr>
          </a:p>
        </p:txBody>
      </p:sp>
      <p:sp>
        <p:nvSpPr>
          <p:cNvPr id="7" name="Rectangle 6"/>
          <p:cNvSpPr/>
          <p:nvPr/>
        </p:nvSpPr>
        <p:spPr>
          <a:xfrm>
            <a:off x="3615083" y="228329"/>
            <a:ext cx="4851008" cy="492443"/>
          </a:xfrm>
          <a:prstGeom prst="rect">
            <a:avLst/>
          </a:prstGeom>
        </p:spPr>
        <p:txBody>
          <a:bodyPr wrap="none">
            <a:spAutoFit/>
          </a:bodyPr>
          <a:lstStyle/>
          <a:p>
            <a:pPr algn="ctr"/>
            <a:r>
              <a:rPr lang="en-US" sz="2600" b="1" dirty="0" err="1" smtClean="0">
                <a:solidFill>
                  <a:srgbClr val="C00000"/>
                </a:solidFill>
                <a:latin typeface="#9Slide05 Braxton Regular" panose="03060000000000000000" pitchFamily="66" charset="0"/>
              </a:rPr>
              <a:t>Hồ</a:t>
            </a:r>
            <a:r>
              <a:rPr lang="en-US" sz="2600" b="1" dirty="0" smtClean="0">
                <a:solidFill>
                  <a:srgbClr val="C00000"/>
                </a:solidFill>
                <a:latin typeface="#9Slide05 Braxton Regular" panose="03060000000000000000" pitchFamily="66" charset="0"/>
              </a:rPr>
              <a:t> </a:t>
            </a:r>
            <a:r>
              <a:rPr lang="vi-VN" sz="2600" b="1" dirty="0" smtClean="0">
                <a:solidFill>
                  <a:srgbClr val="C00000"/>
                </a:solidFill>
                <a:latin typeface="#9Slide05 Braxton Regular" panose="03060000000000000000" pitchFamily="66" charset="0"/>
              </a:rPr>
              <a:t>Victoria</a:t>
            </a:r>
            <a:r>
              <a:rPr lang="en-US" sz="2600" b="1" dirty="0" smtClean="0">
                <a:solidFill>
                  <a:srgbClr val="C00000"/>
                </a:solidFill>
                <a:latin typeface="#9Slide05 Braxton Regular" panose="03060000000000000000" pitchFamily="66" charset="0"/>
              </a:rPr>
              <a:t> – viên </a:t>
            </a:r>
            <a:r>
              <a:rPr lang="en-US" sz="2600" b="1" dirty="0" err="1" smtClean="0">
                <a:solidFill>
                  <a:srgbClr val="C00000"/>
                </a:solidFill>
                <a:latin typeface="#9Slide05 Braxton Regular" panose="03060000000000000000" pitchFamily="66" charset="0"/>
              </a:rPr>
              <a:t>ngọc</a:t>
            </a:r>
            <a:r>
              <a:rPr lang="en-US" sz="2600" b="1" dirty="0" smtClean="0">
                <a:solidFill>
                  <a:srgbClr val="C00000"/>
                </a:solidFill>
                <a:latin typeface="#9Slide05 Braxton Regular" panose="03060000000000000000" pitchFamily="66" charset="0"/>
              </a:rPr>
              <a:t> </a:t>
            </a:r>
            <a:r>
              <a:rPr lang="en-US" sz="2600" b="1" dirty="0" err="1" smtClean="0">
                <a:solidFill>
                  <a:srgbClr val="C00000"/>
                </a:solidFill>
                <a:latin typeface="#9Slide05 Braxton Regular" panose="03060000000000000000" pitchFamily="66" charset="0"/>
              </a:rPr>
              <a:t>quý</a:t>
            </a:r>
            <a:r>
              <a:rPr lang="en-US" sz="2600" b="1" dirty="0" smtClean="0">
                <a:solidFill>
                  <a:srgbClr val="C00000"/>
                </a:solidFill>
                <a:latin typeface="#9Slide05 Braxton Regular" panose="03060000000000000000" pitchFamily="66" charset="0"/>
              </a:rPr>
              <a:t> của </a:t>
            </a:r>
            <a:r>
              <a:rPr lang="en-US" sz="2600" b="1" dirty="0" err="1" smtClean="0">
                <a:solidFill>
                  <a:srgbClr val="C00000"/>
                </a:solidFill>
                <a:latin typeface="#9Slide05 Braxton Regular" panose="03060000000000000000" pitchFamily="66" charset="0"/>
              </a:rPr>
              <a:t>châu</a:t>
            </a:r>
            <a:r>
              <a:rPr lang="en-US" sz="2600" b="1" dirty="0" smtClean="0">
                <a:solidFill>
                  <a:srgbClr val="C00000"/>
                </a:solidFill>
                <a:latin typeface="#9Slide05 Braxton Regular" panose="03060000000000000000" pitchFamily="66" charset="0"/>
              </a:rPr>
              <a:t> Phi</a:t>
            </a:r>
            <a:endParaRPr lang="en-US" sz="2600" dirty="0">
              <a:solidFill>
                <a:srgbClr val="C00000"/>
              </a:solidFill>
            </a:endParaRPr>
          </a:p>
        </p:txBody>
      </p:sp>
      <p:pic>
        <p:nvPicPr>
          <p:cNvPr id="27652" name="Picture 4" descr="Hồ Victoria, viên ngọc quý của châu 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276" y="978620"/>
            <a:ext cx="4544286" cy="2883557"/>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ồ Victor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3670" y="976921"/>
            <a:ext cx="1967345" cy="1248685"/>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10 hồ nước ngọt lớn nhất thế gi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804" y="4004353"/>
            <a:ext cx="3931516" cy="2781101"/>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Hồ Victoria, viên ngọc quý của châu Phi"/>
          <p:cNvPicPr>
            <a:picLocks noChangeAspect="1" noChangeArrowheads="1"/>
          </p:cNvPicPr>
          <p:nvPr/>
        </p:nvPicPr>
        <p:blipFill rotWithShape="1">
          <a:blip r:embed="rId7">
            <a:extLst>
              <a:ext uri="{28A0092B-C50C-407E-A947-70E740481C1C}">
                <a14:useLocalDpi xmlns:a14="http://schemas.microsoft.com/office/drawing/2010/main" val="0"/>
              </a:ext>
            </a:extLst>
          </a:blip>
          <a:srcRect t="12546" b="12546"/>
          <a:stretch/>
        </p:blipFill>
        <p:spPr bwMode="auto">
          <a:xfrm>
            <a:off x="10013670" y="2339755"/>
            <a:ext cx="1967345" cy="152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829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671" t="647" r="1384" b="3257"/>
          <a:stretch/>
        </p:blipFill>
        <p:spPr bwMode="auto">
          <a:xfrm>
            <a:off x="1495856" y="1169410"/>
            <a:ext cx="9255270" cy="5092845"/>
          </a:xfrm>
          <a:prstGeom prst="rect">
            <a:avLst/>
          </a:prstGeom>
          <a:ln>
            <a:solidFill>
              <a:schemeClr val="bg1">
                <a:lumMod val="60000"/>
                <a:lumOff val="40000"/>
              </a:schemeClr>
            </a:solidFill>
          </a:ln>
          <a:extLst>
            <a:ext uri="{53640926-AAD7-44D8-BBD7-CCE9431645EC}">
              <a14:shadowObscured xmlns:a14="http://schemas.microsoft.com/office/drawing/2010/main"/>
            </a:ext>
          </a:extLst>
        </p:spPr>
      </p:pic>
      <p:sp>
        <p:nvSpPr>
          <p:cNvPr id="6" name="Rectangle 5"/>
          <p:cNvSpPr/>
          <p:nvPr/>
        </p:nvSpPr>
        <p:spPr>
          <a:xfrm>
            <a:off x="3835800" y="348759"/>
            <a:ext cx="3565400" cy="569002"/>
          </a:xfrm>
          <a:prstGeom prst="rect">
            <a:avLst/>
          </a:prstGeom>
        </p:spPr>
        <p:txBody>
          <a:bodyPr wrap="none">
            <a:spAutoFit/>
          </a:bodyPr>
          <a:lstStyle/>
          <a:p>
            <a:pPr algn="ctr">
              <a:lnSpc>
                <a:spcPct val="150000"/>
              </a:lnSpc>
            </a:pPr>
            <a:r>
              <a:rPr lang="en-US" sz="2400" b="1" dirty="0">
                <a:solidFill>
                  <a:schemeClr val="bg2">
                    <a:lumMod val="10000"/>
                  </a:schemeClr>
                </a:solidFill>
                <a:latin typeface="#9Slide03 SFU DIN Mittelschrift" panose="00000400000000000000" pitchFamily="2" charset="0"/>
                <a:ea typeface="Calibri" panose="020F0502020204030204" pitchFamily="34" charset="0"/>
                <a:cs typeface="Times New Roman" panose="02020603050405020304" pitchFamily="18" charset="0"/>
              </a:rPr>
              <a:t>d. </a:t>
            </a:r>
            <a:r>
              <a:rPr lang="vi-VN" sz="2400" b="1" dirty="0">
                <a:solidFill>
                  <a:schemeClr val="bg2">
                    <a:lumMod val="10000"/>
                  </a:schemeClr>
                </a:solidFill>
                <a:latin typeface="#9Slide03 SFU DIN Mittelschrift" panose="00000400000000000000" pitchFamily="2" charset="0"/>
                <a:ea typeface="Calibri" panose="020F0502020204030204" pitchFamily="34" charset="0"/>
                <a:cs typeface="Times New Roman" panose="02020603050405020304" pitchFamily="18" charset="0"/>
              </a:rPr>
              <a:t>Các môi trường tự nhiên</a:t>
            </a:r>
            <a:endParaRPr lang="en-US" sz="2400" dirty="0">
              <a:solidFill>
                <a:schemeClr val="bg2">
                  <a:lumMod val="10000"/>
                </a:schemeClr>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4055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0220523051805_wm_shs-lich-su-va-dia-li-7"/>
          <p:cNvPicPr>
            <a:picLocks noChangeAspect="1" noChangeArrowheads="1"/>
          </p:cNvPicPr>
          <p:nvPr/>
        </p:nvPicPr>
        <p:blipFill rotWithShape="1">
          <a:blip r:embed="rId2">
            <a:extLst>
              <a:ext uri="{28A0092B-C50C-407E-A947-70E740481C1C}">
                <a14:useLocalDpi xmlns:a14="http://schemas.microsoft.com/office/drawing/2010/main" val="0"/>
              </a:ext>
            </a:extLst>
          </a:blip>
          <a:srcRect l="18347" t="40455" r="17856" b="9546"/>
          <a:stretch/>
        </p:blipFill>
        <p:spPr bwMode="auto">
          <a:xfrm>
            <a:off x="457201" y="269658"/>
            <a:ext cx="5278582" cy="58064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4105" y="6227251"/>
            <a:ext cx="5253715" cy="415498"/>
          </a:xfrm>
          <a:prstGeom prst="rect">
            <a:avLst/>
          </a:prstGeom>
        </p:spPr>
        <p:txBody>
          <a:bodyPr wrap="square">
            <a:spAutoFit/>
          </a:bodyPr>
          <a:lstStyle/>
          <a:p>
            <a:pPr algn="ct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Bản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đồ</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đới</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hậu</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ở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Phi</a:t>
            </a:r>
            <a:endParaRPr lang="en-US" sz="2100" dirty="0">
              <a:solidFill>
                <a:schemeClr val="bg2">
                  <a:lumMod val="10000"/>
                </a:schemeClr>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pic>
        <p:nvPicPr>
          <p:cNvPr id="24580" name="Picture 4" descr="20220523051805_wm_shs-lich-su-va-dia-li-7"/>
          <p:cNvPicPr>
            <a:picLocks noChangeAspect="1" noChangeArrowheads="1"/>
          </p:cNvPicPr>
          <p:nvPr/>
        </p:nvPicPr>
        <p:blipFill rotWithShape="1">
          <a:blip r:embed="rId3">
            <a:extLst>
              <a:ext uri="{28A0092B-C50C-407E-A947-70E740481C1C}">
                <a14:useLocalDpi xmlns:a14="http://schemas.microsoft.com/office/drawing/2010/main" val="0"/>
              </a:ext>
            </a:extLst>
          </a:blip>
          <a:srcRect l="11634" t="24643" r="8472" b="11174"/>
          <a:stretch/>
        </p:blipFill>
        <p:spPr bwMode="auto">
          <a:xfrm>
            <a:off x="6331527" y="269658"/>
            <a:ext cx="5167745" cy="5826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245557" y="6227251"/>
            <a:ext cx="5253715" cy="415498"/>
          </a:xfrm>
          <a:prstGeom prst="rect">
            <a:avLst/>
          </a:prstGeom>
        </p:spPr>
        <p:txBody>
          <a:bodyPr wrap="square">
            <a:spAutoFit/>
          </a:bodyPr>
          <a:lstStyle/>
          <a:p>
            <a:pPr algn="ct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Bản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đồ</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các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môi</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trường tự nhiên ở </a:t>
            </a:r>
            <a:r>
              <a:rPr lang="en-US" sz="2100"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100"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Phi</a:t>
            </a:r>
            <a:endParaRPr lang="en-US" sz="2100" dirty="0">
              <a:solidFill>
                <a:schemeClr val="bg2">
                  <a:lumMod val="10000"/>
                </a:schemeClr>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525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2" t="2361" r="1129" b="17444"/>
          <a:stretch/>
        </p:blipFill>
        <p:spPr>
          <a:xfrm>
            <a:off x="4668270" y="1443189"/>
            <a:ext cx="6887846" cy="3335482"/>
          </a:xfrm>
          <a:prstGeom prst="rect">
            <a:avLst/>
          </a:prstGeom>
        </p:spPr>
      </p:pic>
      <p:sp>
        <p:nvSpPr>
          <p:cNvPr id="7" name="Rectangle 6"/>
          <p:cNvSpPr/>
          <p:nvPr/>
        </p:nvSpPr>
        <p:spPr>
          <a:xfrm>
            <a:off x="5762068" y="5035761"/>
            <a:ext cx="5238441" cy="800219"/>
          </a:xfrm>
          <a:prstGeom prst="rect">
            <a:avLst/>
          </a:prstGeom>
        </p:spPr>
        <p:txBody>
          <a:bodyPr wrap="square">
            <a:spAutoFit/>
          </a:bodyPr>
          <a:lstStyle/>
          <a:p>
            <a:pPr algn="ct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5.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Xa</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van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châu</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Phi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vườn</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quốc</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gia</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Sê-ren-ge-ti</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 Tan-da-</a:t>
            </a:r>
            <a:r>
              <a:rPr lang="en-US" sz="2300" b="1" dirty="0" err="1"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ni</a:t>
            </a:r>
            <a:r>
              <a:rPr lang="en-US" sz="2300" b="1" dirty="0" smtClean="0">
                <a:solidFill>
                  <a:schemeClr val="bg2">
                    <a:lumMod val="10000"/>
                  </a:schemeClr>
                </a:solidFill>
                <a:latin typeface="#9Slide03 SFU DIN Mittelschrift" panose="00000400000000000000" pitchFamily="2" charset="0"/>
                <a:ea typeface="Times New Roman" panose="02020603050405020304" pitchFamily="18" charset="0"/>
                <a:cs typeface="Times New Roman" panose="02020603050405020304" pitchFamily="18" charset="0"/>
              </a:rPr>
              <a:t>-a)</a:t>
            </a:r>
            <a:endParaRPr lang="en-US" sz="2300" b="1" dirty="0">
              <a:solidFill>
                <a:schemeClr val="bg2">
                  <a:lumMod val="10000"/>
                </a:schemeClr>
              </a:solidFill>
              <a:effectLst/>
              <a:latin typeface="#9Slide03 SFU DIN Mittelschrift" panose="00000400000000000000" pitchFamily="2"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587519" y="1416627"/>
            <a:ext cx="3942917" cy="3388607"/>
          </a:xfrm>
          <a:prstGeom prst="rect">
            <a:avLst/>
          </a:prstGeom>
        </p:spPr>
      </p:pic>
    </p:spTree>
    <p:extLst>
      <p:ext uri="{BB962C8B-B14F-4D97-AF65-F5344CB8AC3E}">
        <p14:creationId xmlns:p14="http://schemas.microsoft.com/office/powerpoint/2010/main" val="3146640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2"/>
        <p:cNvGrpSpPr/>
        <p:nvPr/>
      </p:nvGrpSpPr>
      <p:grpSpPr>
        <a:xfrm>
          <a:off x="0" y="0"/>
          <a:ext cx="0" cy="0"/>
          <a:chOff x="0" y="0"/>
          <a:chExt cx="0" cy="0"/>
        </a:xfrm>
      </p:grpSpPr>
      <p:grpSp>
        <p:nvGrpSpPr>
          <p:cNvPr id="4113" name="Google Shape;4113;p62"/>
          <p:cNvGrpSpPr/>
          <p:nvPr/>
        </p:nvGrpSpPr>
        <p:grpSpPr>
          <a:xfrm>
            <a:off x="8372833" y="-337902"/>
            <a:ext cx="5844769" cy="5952932"/>
            <a:chOff x="763575" y="3697175"/>
            <a:chExt cx="638875" cy="611000"/>
          </a:xfrm>
        </p:grpSpPr>
        <p:sp>
          <p:nvSpPr>
            <p:cNvPr id="4114" name="Google Shape;4114;p62"/>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5" name="Google Shape;4115;p62"/>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6" name="Google Shape;4116;p62"/>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7" name="Google Shape;4117;p62"/>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8" name="Google Shape;4118;p62"/>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9" name="Google Shape;4119;p62"/>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0" name="Google Shape;4120;p62"/>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1" name="Google Shape;4121;p62"/>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2" name="Google Shape;4122;p62"/>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3" name="Google Shape;4123;p62"/>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4" name="Google Shape;4124;p62"/>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5" name="Google Shape;4125;p62"/>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6" name="Google Shape;4126;p62"/>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7" name="Google Shape;4127;p62"/>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8" name="Google Shape;4128;p62"/>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31" name="Google Shape;4131;p62"/>
          <p:cNvGrpSpPr/>
          <p:nvPr/>
        </p:nvGrpSpPr>
        <p:grpSpPr>
          <a:xfrm flipH="1">
            <a:off x="8443900" y="913337"/>
            <a:ext cx="3051811" cy="5031305"/>
            <a:chOff x="2267875" y="2259275"/>
            <a:chExt cx="382075" cy="629900"/>
          </a:xfrm>
        </p:grpSpPr>
        <p:sp>
          <p:nvSpPr>
            <p:cNvPr id="4132" name="Google Shape;4132;p62"/>
            <p:cNvSpPr/>
            <p:nvPr/>
          </p:nvSpPr>
          <p:spPr>
            <a:xfrm>
              <a:off x="2482400" y="2263525"/>
              <a:ext cx="96200" cy="193275"/>
            </a:xfrm>
            <a:custGeom>
              <a:avLst/>
              <a:gdLst/>
              <a:ahLst/>
              <a:cxnLst/>
              <a:rect l="l" t="t" r="r" b="b"/>
              <a:pathLst>
                <a:path w="3848" h="7731" extrusionOk="0">
                  <a:moveTo>
                    <a:pt x="303" y="0"/>
                  </a:moveTo>
                  <a:lnTo>
                    <a:pt x="303" y="0"/>
                  </a:lnTo>
                  <a:cubicBezTo>
                    <a:pt x="161" y="85"/>
                    <a:pt x="1" y="2646"/>
                    <a:pt x="1796" y="4423"/>
                  </a:cubicBezTo>
                  <a:cubicBezTo>
                    <a:pt x="2496" y="5104"/>
                    <a:pt x="3110" y="5699"/>
                    <a:pt x="3375" y="7731"/>
                  </a:cubicBezTo>
                  <a:lnTo>
                    <a:pt x="3847" y="7674"/>
                  </a:lnTo>
                  <a:cubicBezTo>
                    <a:pt x="3554" y="5482"/>
                    <a:pt x="2741" y="4896"/>
                    <a:pt x="2004" y="4177"/>
                  </a:cubicBezTo>
                  <a:cubicBezTo>
                    <a:pt x="341" y="2533"/>
                    <a:pt x="275" y="454"/>
                    <a:pt x="303" y="0"/>
                  </a:cubicBezTo>
                  <a:close/>
                </a:path>
              </a:pathLst>
            </a:custGeom>
            <a:solidFill>
              <a:srgbClr val="725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3" name="Google Shape;4133;p62"/>
            <p:cNvSpPr/>
            <p:nvPr/>
          </p:nvSpPr>
          <p:spPr>
            <a:xfrm>
              <a:off x="2487125" y="2263525"/>
              <a:ext cx="91475" cy="192100"/>
            </a:xfrm>
            <a:custGeom>
              <a:avLst/>
              <a:gdLst/>
              <a:ahLst/>
              <a:cxnLst/>
              <a:rect l="l" t="t" r="r" b="b"/>
              <a:pathLst>
                <a:path w="3659" h="7684" extrusionOk="0">
                  <a:moveTo>
                    <a:pt x="114" y="0"/>
                  </a:moveTo>
                  <a:cubicBezTo>
                    <a:pt x="57" y="38"/>
                    <a:pt x="1" y="492"/>
                    <a:pt x="67" y="1134"/>
                  </a:cubicBezTo>
                  <a:cubicBezTo>
                    <a:pt x="228" y="2004"/>
                    <a:pt x="625" y="3232"/>
                    <a:pt x="1702" y="4281"/>
                  </a:cubicBezTo>
                  <a:cubicBezTo>
                    <a:pt x="2420" y="4990"/>
                    <a:pt x="3223" y="5576"/>
                    <a:pt x="3535" y="7684"/>
                  </a:cubicBezTo>
                  <a:lnTo>
                    <a:pt x="3658" y="7674"/>
                  </a:lnTo>
                  <a:cubicBezTo>
                    <a:pt x="3365" y="5482"/>
                    <a:pt x="2552" y="4896"/>
                    <a:pt x="1815" y="4168"/>
                  </a:cubicBezTo>
                  <a:cubicBezTo>
                    <a:pt x="152" y="2542"/>
                    <a:pt x="86" y="463"/>
                    <a:pt x="114" y="0"/>
                  </a:cubicBezTo>
                  <a:close/>
                </a:path>
              </a:pathLst>
            </a:custGeom>
            <a:solidFill>
              <a:srgbClr val="8C72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4" name="Google Shape;4134;p62"/>
            <p:cNvSpPr/>
            <p:nvPr/>
          </p:nvSpPr>
          <p:spPr>
            <a:xfrm>
              <a:off x="2563200" y="2432675"/>
              <a:ext cx="12325" cy="5000"/>
            </a:xfrm>
            <a:custGeom>
              <a:avLst/>
              <a:gdLst/>
              <a:ahLst/>
              <a:cxnLst/>
              <a:rect l="l" t="t" r="r" b="b"/>
              <a:pathLst>
                <a:path w="493" h="200" extrusionOk="0">
                  <a:moveTo>
                    <a:pt x="445" y="1"/>
                  </a:moveTo>
                  <a:lnTo>
                    <a:pt x="1" y="161"/>
                  </a:lnTo>
                  <a:cubicBezTo>
                    <a:pt x="1" y="171"/>
                    <a:pt x="1" y="180"/>
                    <a:pt x="20" y="180"/>
                  </a:cubicBezTo>
                  <a:lnTo>
                    <a:pt x="492" y="199"/>
                  </a:lnTo>
                  <a:cubicBezTo>
                    <a:pt x="464" y="124"/>
                    <a:pt x="455" y="67"/>
                    <a:pt x="445"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5" name="Google Shape;4135;p62"/>
            <p:cNvSpPr/>
            <p:nvPr/>
          </p:nvSpPr>
          <p:spPr>
            <a:xfrm>
              <a:off x="2560375" y="2425350"/>
              <a:ext cx="12075" cy="5225"/>
            </a:xfrm>
            <a:custGeom>
              <a:avLst/>
              <a:gdLst/>
              <a:ahLst/>
              <a:cxnLst/>
              <a:rect l="l" t="t" r="r" b="b"/>
              <a:pathLst>
                <a:path w="483" h="209" extrusionOk="0">
                  <a:moveTo>
                    <a:pt x="0" y="1"/>
                  </a:moveTo>
                  <a:lnTo>
                    <a:pt x="0" y="1"/>
                  </a:lnTo>
                  <a:cubicBezTo>
                    <a:pt x="19" y="58"/>
                    <a:pt x="29" y="133"/>
                    <a:pt x="57" y="209"/>
                  </a:cubicBezTo>
                  <a:lnTo>
                    <a:pt x="482" y="48"/>
                  </a:lnTo>
                  <a:cubicBezTo>
                    <a:pt x="482" y="39"/>
                    <a:pt x="482" y="29"/>
                    <a:pt x="473" y="20"/>
                  </a:cubicBezTo>
                  <a:lnTo>
                    <a:pt x="0" y="1"/>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6" name="Google Shape;4136;p62"/>
            <p:cNvSpPr/>
            <p:nvPr/>
          </p:nvSpPr>
          <p:spPr>
            <a:xfrm>
              <a:off x="2557775" y="2414725"/>
              <a:ext cx="12300" cy="4525"/>
            </a:xfrm>
            <a:custGeom>
              <a:avLst/>
              <a:gdLst/>
              <a:ahLst/>
              <a:cxnLst/>
              <a:rect l="l" t="t" r="r" b="b"/>
              <a:pathLst>
                <a:path w="492" h="181" extrusionOk="0">
                  <a:moveTo>
                    <a:pt x="426" y="1"/>
                  </a:moveTo>
                  <a:lnTo>
                    <a:pt x="1" y="123"/>
                  </a:lnTo>
                  <a:cubicBezTo>
                    <a:pt x="1" y="133"/>
                    <a:pt x="10" y="142"/>
                    <a:pt x="10" y="142"/>
                  </a:cubicBezTo>
                  <a:lnTo>
                    <a:pt x="492" y="180"/>
                  </a:lnTo>
                  <a:cubicBezTo>
                    <a:pt x="473" y="133"/>
                    <a:pt x="445" y="67"/>
                    <a:pt x="426"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7" name="Google Shape;4137;p62"/>
            <p:cNvSpPr/>
            <p:nvPr/>
          </p:nvSpPr>
          <p:spPr>
            <a:xfrm>
              <a:off x="2553525" y="2406225"/>
              <a:ext cx="11600" cy="5925"/>
            </a:xfrm>
            <a:custGeom>
              <a:avLst/>
              <a:gdLst/>
              <a:ahLst/>
              <a:cxnLst/>
              <a:rect l="l" t="t" r="r" b="b"/>
              <a:pathLst>
                <a:path w="464" h="237" extrusionOk="0">
                  <a:moveTo>
                    <a:pt x="435" y="0"/>
                  </a:moveTo>
                  <a:lnTo>
                    <a:pt x="0" y="48"/>
                  </a:lnTo>
                  <a:cubicBezTo>
                    <a:pt x="38" y="104"/>
                    <a:pt x="57" y="180"/>
                    <a:pt x="85" y="237"/>
                  </a:cubicBezTo>
                  <a:lnTo>
                    <a:pt x="464" y="48"/>
                  </a:lnTo>
                  <a:cubicBezTo>
                    <a:pt x="464" y="38"/>
                    <a:pt x="454" y="29"/>
                    <a:pt x="435"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8" name="Google Shape;4138;p62"/>
            <p:cNvSpPr/>
            <p:nvPr/>
          </p:nvSpPr>
          <p:spPr>
            <a:xfrm>
              <a:off x="2549975" y="2395350"/>
              <a:ext cx="10900" cy="7350"/>
            </a:xfrm>
            <a:custGeom>
              <a:avLst/>
              <a:gdLst/>
              <a:ahLst/>
              <a:cxnLst/>
              <a:rect l="l" t="t" r="r" b="b"/>
              <a:pathLst>
                <a:path w="436" h="294" extrusionOk="0">
                  <a:moveTo>
                    <a:pt x="322" y="1"/>
                  </a:moveTo>
                  <a:lnTo>
                    <a:pt x="1" y="227"/>
                  </a:lnTo>
                  <a:lnTo>
                    <a:pt x="38" y="294"/>
                  </a:lnTo>
                  <a:lnTo>
                    <a:pt x="435" y="199"/>
                  </a:lnTo>
                  <a:cubicBezTo>
                    <a:pt x="407" y="114"/>
                    <a:pt x="360" y="57"/>
                    <a:pt x="322"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9" name="Google Shape;4139;p62"/>
            <p:cNvSpPr/>
            <p:nvPr/>
          </p:nvSpPr>
          <p:spPr>
            <a:xfrm>
              <a:off x="2544075" y="2389675"/>
              <a:ext cx="10175" cy="5950"/>
            </a:xfrm>
            <a:custGeom>
              <a:avLst/>
              <a:gdLst/>
              <a:ahLst/>
              <a:cxnLst/>
              <a:rect l="l" t="t" r="r" b="b"/>
              <a:pathLst>
                <a:path w="407" h="238" extrusionOk="0">
                  <a:moveTo>
                    <a:pt x="388" y="1"/>
                  </a:moveTo>
                  <a:lnTo>
                    <a:pt x="0" y="95"/>
                  </a:lnTo>
                  <a:cubicBezTo>
                    <a:pt x="38" y="143"/>
                    <a:pt x="76" y="190"/>
                    <a:pt x="95" y="237"/>
                  </a:cubicBezTo>
                  <a:lnTo>
                    <a:pt x="407" y="29"/>
                  </a:lnTo>
                  <a:cubicBezTo>
                    <a:pt x="407" y="10"/>
                    <a:pt x="388" y="1"/>
                    <a:pt x="388"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0" name="Google Shape;4140;p62"/>
            <p:cNvSpPr/>
            <p:nvPr/>
          </p:nvSpPr>
          <p:spPr>
            <a:xfrm>
              <a:off x="2538175" y="2380950"/>
              <a:ext cx="10875" cy="5225"/>
            </a:xfrm>
            <a:custGeom>
              <a:avLst/>
              <a:gdLst/>
              <a:ahLst/>
              <a:cxnLst/>
              <a:rect l="l" t="t" r="r" b="b"/>
              <a:pathLst>
                <a:path w="435" h="209" extrusionOk="0">
                  <a:moveTo>
                    <a:pt x="312" y="0"/>
                  </a:moveTo>
                  <a:lnTo>
                    <a:pt x="0" y="170"/>
                  </a:lnTo>
                  <a:lnTo>
                    <a:pt x="38" y="208"/>
                  </a:lnTo>
                  <a:lnTo>
                    <a:pt x="435" y="142"/>
                  </a:lnTo>
                  <a:cubicBezTo>
                    <a:pt x="407" y="95"/>
                    <a:pt x="359" y="47"/>
                    <a:pt x="312"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1" name="Google Shape;4141;p62"/>
            <p:cNvSpPr/>
            <p:nvPr/>
          </p:nvSpPr>
          <p:spPr>
            <a:xfrm>
              <a:off x="2530125" y="2373850"/>
              <a:ext cx="10200" cy="6650"/>
            </a:xfrm>
            <a:custGeom>
              <a:avLst/>
              <a:gdLst/>
              <a:ahLst/>
              <a:cxnLst/>
              <a:rect l="l" t="t" r="r" b="b"/>
              <a:pathLst>
                <a:path w="408" h="266" extrusionOk="0">
                  <a:moveTo>
                    <a:pt x="350" y="1"/>
                  </a:moveTo>
                  <a:lnTo>
                    <a:pt x="1" y="114"/>
                  </a:lnTo>
                  <a:lnTo>
                    <a:pt x="161" y="265"/>
                  </a:lnTo>
                  <a:lnTo>
                    <a:pt x="407" y="57"/>
                  </a:lnTo>
                  <a:cubicBezTo>
                    <a:pt x="379" y="29"/>
                    <a:pt x="369" y="10"/>
                    <a:pt x="350"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2" name="Google Shape;4142;p62"/>
            <p:cNvSpPr/>
            <p:nvPr/>
          </p:nvSpPr>
          <p:spPr>
            <a:xfrm>
              <a:off x="2524700" y="2366775"/>
              <a:ext cx="10175" cy="5925"/>
            </a:xfrm>
            <a:custGeom>
              <a:avLst/>
              <a:gdLst/>
              <a:ahLst/>
              <a:cxnLst/>
              <a:rect l="l" t="t" r="r" b="b"/>
              <a:pathLst>
                <a:path w="407" h="237" extrusionOk="0">
                  <a:moveTo>
                    <a:pt x="265" y="0"/>
                  </a:moveTo>
                  <a:lnTo>
                    <a:pt x="0" y="189"/>
                  </a:lnTo>
                  <a:lnTo>
                    <a:pt x="48" y="236"/>
                  </a:lnTo>
                  <a:lnTo>
                    <a:pt x="407" y="142"/>
                  </a:lnTo>
                  <a:cubicBezTo>
                    <a:pt x="388" y="104"/>
                    <a:pt x="350" y="66"/>
                    <a:pt x="303" y="28"/>
                  </a:cubicBezTo>
                  <a:lnTo>
                    <a:pt x="265" y="0"/>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3" name="Google Shape;4143;p62"/>
            <p:cNvSpPr/>
            <p:nvPr/>
          </p:nvSpPr>
          <p:spPr>
            <a:xfrm>
              <a:off x="2517150" y="2360850"/>
              <a:ext cx="9925" cy="6175"/>
            </a:xfrm>
            <a:custGeom>
              <a:avLst/>
              <a:gdLst/>
              <a:ahLst/>
              <a:cxnLst/>
              <a:rect l="l" t="t" r="r" b="b"/>
              <a:pathLst>
                <a:path w="397" h="247" extrusionOk="0">
                  <a:moveTo>
                    <a:pt x="350" y="1"/>
                  </a:moveTo>
                  <a:lnTo>
                    <a:pt x="0" y="76"/>
                  </a:lnTo>
                  <a:cubicBezTo>
                    <a:pt x="47" y="143"/>
                    <a:pt x="85" y="180"/>
                    <a:pt x="132" y="247"/>
                  </a:cubicBezTo>
                  <a:lnTo>
                    <a:pt x="397" y="67"/>
                  </a:lnTo>
                  <a:cubicBezTo>
                    <a:pt x="378" y="29"/>
                    <a:pt x="369" y="10"/>
                    <a:pt x="350"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4" name="Google Shape;4144;p62"/>
            <p:cNvSpPr/>
            <p:nvPr/>
          </p:nvSpPr>
          <p:spPr>
            <a:xfrm>
              <a:off x="2512425" y="2352600"/>
              <a:ext cx="8525" cy="4025"/>
            </a:xfrm>
            <a:custGeom>
              <a:avLst/>
              <a:gdLst/>
              <a:ahLst/>
              <a:cxnLst/>
              <a:rect l="l" t="t" r="r" b="b"/>
              <a:pathLst>
                <a:path w="341" h="161" extrusionOk="0">
                  <a:moveTo>
                    <a:pt x="265" y="0"/>
                  </a:moveTo>
                  <a:lnTo>
                    <a:pt x="0" y="151"/>
                  </a:lnTo>
                  <a:lnTo>
                    <a:pt x="19" y="161"/>
                  </a:lnTo>
                  <a:lnTo>
                    <a:pt x="340" y="104"/>
                  </a:lnTo>
                  <a:cubicBezTo>
                    <a:pt x="321" y="66"/>
                    <a:pt x="284" y="28"/>
                    <a:pt x="265"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5" name="Google Shape;4145;p62"/>
            <p:cNvSpPr/>
            <p:nvPr/>
          </p:nvSpPr>
          <p:spPr>
            <a:xfrm>
              <a:off x="2503900" y="2259275"/>
              <a:ext cx="89350" cy="196825"/>
            </a:xfrm>
            <a:custGeom>
              <a:avLst/>
              <a:gdLst/>
              <a:ahLst/>
              <a:cxnLst/>
              <a:rect l="l" t="t" r="r" b="b"/>
              <a:pathLst>
                <a:path w="3574" h="7873" extrusionOk="0">
                  <a:moveTo>
                    <a:pt x="436" y="0"/>
                  </a:moveTo>
                  <a:cubicBezTo>
                    <a:pt x="313" y="66"/>
                    <a:pt x="1" y="2627"/>
                    <a:pt x="1702" y="4489"/>
                  </a:cubicBezTo>
                  <a:cubicBezTo>
                    <a:pt x="2363" y="5217"/>
                    <a:pt x="2940" y="5831"/>
                    <a:pt x="3110" y="7872"/>
                  </a:cubicBezTo>
                  <a:lnTo>
                    <a:pt x="3573" y="7825"/>
                  </a:lnTo>
                  <a:cubicBezTo>
                    <a:pt x="3394" y="5633"/>
                    <a:pt x="2609" y="4990"/>
                    <a:pt x="1919" y="4234"/>
                  </a:cubicBezTo>
                  <a:cubicBezTo>
                    <a:pt x="341" y="2523"/>
                    <a:pt x="379" y="444"/>
                    <a:pt x="436" y="0"/>
                  </a:cubicBezTo>
                  <a:close/>
                </a:path>
              </a:pathLst>
            </a:custGeom>
            <a:solidFill>
              <a:srgbClr val="725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6" name="Google Shape;4146;p62"/>
            <p:cNvSpPr/>
            <p:nvPr/>
          </p:nvSpPr>
          <p:spPr>
            <a:xfrm>
              <a:off x="2511225" y="2259500"/>
              <a:ext cx="82025" cy="196125"/>
            </a:xfrm>
            <a:custGeom>
              <a:avLst/>
              <a:gdLst/>
              <a:ahLst/>
              <a:cxnLst/>
              <a:rect l="l" t="t" r="r" b="b"/>
              <a:pathLst>
                <a:path w="3281" h="7845" extrusionOk="0">
                  <a:moveTo>
                    <a:pt x="143" y="1"/>
                  </a:moveTo>
                  <a:lnTo>
                    <a:pt x="143" y="1"/>
                  </a:lnTo>
                  <a:cubicBezTo>
                    <a:pt x="86" y="19"/>
                    <a:pt x="1" y="482"/>
                    <a:pt x="39" y="1135"/>
                  </a:cubicBezTo>
                  <a:cubicBezTo>
                    <a:pt x="143" y="1995"/>
                    <a:pt x="492" y="3252"/>
                    <a:pt x="1503" y="4348"/>
                  </a:cubicBezTo>
                  <a:cubicBezTo>
                    <a:pt x="2193" y="5094"/>
                    <a:pt x="2959" y="5718"/>
                    <a:pt x="3148" y="7845"/>
                  </a:cubicBezTo>
                  <a:lnTo>
                    <a:pt x="3280" y="7835"/>
                  </a:lnTo>
                  <a:cubicBezTo>
                    <a:pt x="3101" y="5633"/>
                    <a:pt x="2316" y="5000"/>
                    <a:pt x="1626" y="4244"/>
                  </a:cubicBezTo>
                  <a:cubicBezTo>
                    <a:pt x="39" y="2524"/>
                    <a:pt x="86" y="435"/>
                    <a:pt x="143" y="1"/>
                  </a:cubicBezTo>
                  <a:close/>
                </a:path>
              </a:pathLst>
            </a:custGeom>
            <a:solidFill>
              <a:srgbClr val="8C72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7" name="Google Shape;4147;p62"/>
            <p:cNvSpPr/>
            <p:nvPr/>
          </p:nvSpPr>
          <p:spPr>
            <a:xfrm>
              <a:off x="2526125" y="2415675"/>
              <a:ext cx="41375" cy="54600"/>
            </a:xfrm>
            <a:custGeom>
              <a:avLst/>
              <a:gdLst/>
              <a:ahLst/>
              <a:cxnLst/>
              <a:rect l="l" t="t" r="r" b="b"/>
              <a:pathLst>
                <a:path w="1655" h="2184" extrusionOk="0">
                  <a:moveTo>
                    <a:pt x="303" y="0"/>
                  </a:moveTo>
                  <a:cubicBezTo>
                    <a:pt x="0" y="1021"/>
                    <a:pt x="473" y="1739"/>
                    <a:pt x="1087" y="2183"/>
                  </a:cubicBezTo>
                  <a:lnTo>
                    <a:pt x="1550" y="1862"/>
                  </a:lnTo>
                  <a:cubicBezTo>
                    <a:pt x="1550" y="1862"/>
                    <a:pt x="1654" y="218"/>
                    <a:pt x="303" y="0"/>
                  </a:cubicBezTo>
                  <a:close/>
                </a:path>
              </a:pathLst>
            </a:custGeom>
            <a:solidFill>
              <a:srgbClr val="F2A6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8" name="Google Shape;4148;p62"/>
            <p:cNvSpPr/>
            <p:nvPr/>
          </p:nvSpPr>
          <p:spPr>
            <a:xfrm>
              <a:off x="2533675" y="2426550"/>
              <a:ext cx="29325" cy="39000"/>
            </a:xfrm>
            <a:custGeom>
              <a:avLst/>
              <a:gdLst/>
              <a:ahLst/>
              <a:cxnLst/>
              <a:rect l="l" t="t" r="r" b="b"/>
              <a:pathLst>
                <a:path w="1173" h="1560" extrusionOk="0">
                  <a:moveTo>
                    <a:pt x="218" y="0"/>
                  </a:moveTo>
                  <a:lnTo>
                    <a:pt x="218" y="0"/>
                  </a:lnTo>
                  <a:cubicBezTo>
                    <a:pt x="1" y="737"/>
                    <a:pt x="331" y="1238"/>
                    <a:pt x="776" y="1559"/>
                  </a:cubicBezTo>
                  <a:lnTo>
                    <a:pt x="1097" y="1342"/>
                  </a:lnTo>
                  <a:cubicBezTo>
                    <a:pt x="1097" y="1342"/>
                    <a:pt x="1172" y="161"/>
                    <a:pt x="218" y="0"/>
                  </a:cubicBezTo>
                  <a:close/>
                </a:path>
              </a:pathLst>
            </a:custGeom>
            <a:solidFill>
              <a:srgbClr val="EF8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9" name="Google Shape;4149;p62"/>
            <p:cNvSpPr/>
            <p:nvPr/>
          </p:nvSpPr>
          <p:spPr>
            <a:xfrm>
              <a:off x="2269525" y="2585300"/>
              <a:ext cx="53675" cy="63675"/>
            </a:xfrm>
            <a:custGeom>
              <a:avLst/>
              <a:gdLst/>
              <a:ahLst/>
              <a:cxnLst/>
              <a:rect l="l" t="t" r="r" b="b"/>
              <a:pathLst>
                <a:path w="2147" h="2547" extrusionOk="0">
                  <a:moveTo>
                    <a:pt x="2146" y="1"/>
                  </a:moveTo>
                  <a:lnTo>
                    <a:pt x="2146" y="1"/>
                  </a:lnTo>
                  <a:cubicBezTo>
                    <a:pt x="870" y="67"/>
                    <a:pt x="1" y="2364"/>
                    <a:pt x="587" y="2534"/>
                  </a:cubicBezTo>
                  <a:cubicBezTo>
                    <a:pt x="614" y="2542"/>
                    <a:pt x="641" y="2546"/>
                    <a:pt x="668" y="2546"/>
                  </a:cubicBezTo>
                  <a:cubicBezTo>
                    <a:pt x="1171" y="2546"/>
                    <a:pt x="1437" y="1052"/>
                    <a:pt x="2146" y="1"/>
                  </a:cubicBezTo>
                  <a:close/>
                </a:path>
              </a:pathLst>
            </a:custGeom>
            <a:solidFill>
              <a:srgbClr val="F2A6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0" name="Google Shape;4150;p62"/>
            <p:cNvSpPr/>
            <p:nvPr/>
          </p:nvSpPr>
          <p:spPr>
            <a:xfrm>
              <a:off x="2276625" y="2585775"/>
              <a:ext cx="47500" cy="64200"/>
            </a:xfrm>
            <a:custGeom>
              <a:avLst/>
              <a:gdLst/>
              <a:ahLst/>
              <a:cxnLst/>
              <a:rect l="l" t="t" r="r" b="b"/>
              <a:pathLst>
                <a:path w="1900" h="2568" extrusionOk="0">
                  <a:moveTo>
                    <a:pt x="1900" y="1"/>
                  </a:moveTo>
                  <a:cubicBezTo>
                    <a:pt x="822" y="171"/>
                    <a:pt x="0" y="2411"/>
                    <a:pt x="397" y="2552"/>
                  </a:cubicBezTo>
                  <a:cubicBezTo>
                    <a:pt x="426" y="2563"/>
                    <a:pt x="454" y="2568"/>
                    <a:pt x="481" y="2568"/>
                  </a:cubicBezTo>
                  <a:cubicBezTo>
                    <a:pt x="955" y="2568"/>
                    <a:pt x="1221" y="1064"/>
                    <a:pt x="1900" y="1"/>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1" name="Google Shape;4151;p62"/>
            <p:cNvSpPr/>
            <p:nvPr/>
          </p:nvSpPr>
          <p:spPr>
            <a:xfrm>
              <a:off x="2501300" y="2450000"/>
              <a:ext cx="106125" cy="246850"/>
            </a:xfrm>
            <a:custGeom>
              <a:avLst/>
              <a:gdLst/>
              <a:ahLst/>
              <a:cxnLst/>
              <a:rect l="l" t="t" r="r" b="b"/>
              <a:pathLst>
                <a:path w="4245" h="9874" extrusionOk="0">
                  <a:moveTo>
                    <a:pt x="2447" y="1"/>
                  </a:moveTo>
                  <a:cubicBezTo>
                    <a:pt x="2414" y="1"/>
                    <a:pt x="2383" y="12"/>
                    <a:pt x="2354" y="36"/>
                  </a:cubicBezTo>
                  <a:cubicBezTo>
                    <a:pt x="861" y="1188"/>
                    <a:pt x="2184" y="4430"/>
                    <a:pt x="1" y="5555"/>
                  </a:cubicBezTo>
                  <a:lnTo>
                    <a:pt x="1938" y="9874"/>
                  </a:lnTo>
                  <a:cubicBezTo>
                    <a:pt x="4244" y="8135"/>
                    <a:pt x="2562" y="2275"/>
                    <a:pt x="3469" y="1737"/>
                  </a:cubicBezTo>
                  <a:cubicBezTo>
                    <a:pt x="3469" y="1728"/>
                    <a:pt x="2853" y="1"/>
                    <a:pt x="2447"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2" name="Google Shape;4152;p62"/>
            <p:cNvSpPr/>
            <p:nvPr/>
          </p:nvSpPr>
          <p:spPr>
            <a:xfrm>
              <a:off x="2545025" y="2442600"/>
              <a:ext cx="17975" cy="23425"/>
            </a:xfrm>
            <a:custGeom>
              <a:avLst/>
              <a:gdLst/>
              <a:ahLst/>
              <a:cxnLst/>
              <a:rect l="l" t="t" r="r" b="b"/>
              <a:pathLst>
                <a:path w="719" h="937" extrusionOk="0">
                  <a:moveTo>
                    <a:pt x="104" y="1"/>
                  </a:moveTo>
                  <a:lnTo>
                    <a:pt x="104" y="1"/>
                  </a:lnTo>
                  <a:cubicBezTo>
                    <a:pt x="0" y="350"/>
                    <a:pt x="95" y="766"/>
                    <a:pt x="322" y="936"/>
                  </a:cubicBezTo>
                  <a:lnTo>
                    <a:pt x="718" y="662"/>
                  </a:lnTo>
                  <a:cubicBezTo>
                    <a:pt x="718" y="662"/>
                    <a:pt x="577" y="67"/>
                    <a:pt x="104" y="1"/>
                  </a:cubicBezTo>
                  <a:close/>
                </a:path>
              </a:pathLst>
            </a:custGeom>
            <a:solidFill>
              <a:srgbClr val="DB7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3" name="Google Shape;4153;p62"/>
            <p:cNvSpPr/>
            <p:nvPr/>
          </p:nvSpPr>
          <p:spPr>
            <a:xfrm>
              <a:off x="2501075" y="2450375"/>
              <a:ext cx="70425" cy="171100"/>
            </a:xfrm>
            <a:custGeom>
              <a:avLst/>
              <a:gdLst/>
              <a:ahLst/>
              <a:cxnLst/>
              <a:rect l="l" t="t" r="r" b="b"/>
              <a:pathLst>
                <a:path w="2817" h="6844" extrusionOk="0">
                  <a:moveTo>
                    <a:pt x="2472" y="1"/>
                  </a:moveTo>
                  <a:cubicBezTo>
                    <a:pt x="2437" y="1"/>
                    <a:pt x="2404" y="13"/>
                    <a:pt x="2372" y="39"/>
                  </a:cubicBezTo>
                  <a:cubicBezTo>
                    <a:pt x="879" y="1202"/>
                    <a:pt x="2193" y="4415"/>
                    <a:pt x="0" y="5521"/>
                  </a:cubicBezTo>
                  <a:lnTo>
                    <a:pt x="586" y="6844"/>
                  </a:lnTo>
                  <a:cubicBezTo>
                    <a:pt x="2817" y="4699"/>
                    <a:pt x="1323" y="1580"/>
                    <a:pt x="2760" y="219"/>
                  </a:cubicBezTo>
                  <a:cubicBezTo>
                    <a:pt x="2658" y="83"/>
                    <a:pt x="2561" y="1"/>
                    <a:pt x="2472" y="1"/>
                  </a:cubicBez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4" name="Google Shape;4154;p62"/>
            <p:cNvSpPr/>
            <p:nvPr/>
          </p:nvSpPr>
          <p:spPr>
            <a:xfrm>
              <a:off x="2534625" y="2449725"/>
              <a:ext cx="32150" cy="87400"/>
            </a:xfrm>
            <a:custGeom>
              <a:avLst/>
              <a:gdLst/>
              <a:ahLst/>
              <a:cxnLst/>
              <a:rect l="l" t="t" r="r" b="b"/>
              <a:pathLst>
                <a:path w="1286" h="3496" extrusionOk="0">
                  <a:moveTo>
                    <a:pt x="1101" y="1"/>
                  </a:moveTo>
                  <a:cubicBezTo>
                    <a:pt x="1072" y="1"/>
                    <a:pt x="1046" y="9"/>
                    <a:pt x="1021" y="28"/>
                  </a:cubicBezTo>
                  <a:cubicBezTo>
                    <a:pt x="123" y="727"/>
                    <a:pt x="246" y="2201"/>
                    <a:pt x="0" y="3496"/>
                  </a:cubicBezTo>
                  <a:cubicBezTo>
                    <a:pt x="378" y="2267"/>
                    <a:pt x="293" y="812"/>
                    <a:pt x="1286" y="94"/>
                  </a:cubicBezTo>
                  <a:cubicBezTo>
                    <a:pt x="1222" y="36"/>
                    <a:pt x="1158" y="1"/>
                    <a:pt x="1101" y="1"/>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5" name="Google Shape;4155;p62"/>
            <p:cNvSpPr/>
            <p:nvPr/>
          </p:nvSpPr>
          <p:spPr>
            <a:xfrm>
              <a:off x="2500125" y="2644225"/>
              <a:ext cx="56725" cy="244950"/>
            </a:xfrm>
            <a:custGeom>
              <a:avLst/>
              <a:gdLst/>
              <a:ahLst/>
              <a:cxnLst/>
              <a:rect l="l" t="t" r="r" b="b"/>
              <a:pathLst>
                <a:path w="2269" h="9798" extrusionOk="0">
                  <a:moveTo>
                    <a:pt x="1655" y="0"/>
                  </a:moveTo>
                  <a:cubicBezTo>
                    <a:pt x="1425" y="0"/>
                    <a:pt x="1289" y="448"/>
                    <a:pt x="709" y="952"/>
                  </a:cubicBezTo>
                  <a:cubicBezTo>
                    <a:pt x="426" y="1197"/>
                    <a:pt x="67" y="1878"/>
                    <a:pt x="48" y="2331"/>
                  </a:cubicBezTo>
                  <a:cubicBezTo>
                    <a:pt x="1" y="3380"/>
                    <a:pt x="312" y="4968"/>
                    <a:pt x="416" y="5252"/>
                  </a:cubicBezTo>
                  <a:cubicBezTo>
                    <a:pt x="539" y="5649"/>
                    <a:pt x="1711" y="9797"/>
                    <a:pt x="1711" y="9797"/>
                  </a:cubicBezTo>
                  <a:lnTo>
                    <a:pt x="1900" y="9797"/>
                  </a:lnTo>
                  <a:cubicBezTo>
                    <a:pt x="1900" y="9797"/>
                    <a:pt x="1286" y="5800"/>
                    <a:pt x="1154" y="5072"/>
                  </a:cubicBezTo>
                  <a:cubicBezTo>
                    <a:pt x="1012" y="4335"/>
                    <a:pt x="1229" y="3484"/>
                    <a:pt x="1645" y="2558"/>
                  </a:cubicBezTo>
                  <a:cubicBezTo>
                    <a:pt x="2032" y="1708"/>
                    <a:pt x="2269" y="526"/>
                    <a:pt x="1976" y="205"/>
                  </a:cubicBezTo>
                  <a:cubicBezTo>
                    <a:pt x="1838" y="62"/>
                    <a:pt x="1740" y="0"/>
                    <a:pt x="1655" y="0"/>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6" name="Google Shape;4156;p62"/>
            <p:cNvSpPr/>
            <p:nvPr/>
          </p:nvSpPr>
          <p:spPr>
            <a:xfrm>
              <a:off x="2313725" y="2586225"/>
              <a:ext cx="95550" cy="302950"/>
            </a:xfrm>
            <a:custGeom>
              <a:avLst/>
              <a:gdLst/>
              <a:ahLst/>
              <a:cxnLst/>
              <a:rect l="l" t="t" r="r" b="b"/>
              <a:pathLst>
                <a:path w="3822" h="12118" extrusionOk="0">
                  <a:moveTo>
                    <a:pt x="2076" y="1"/>
                  </a:moveTo>
                  <a:cubicBezTo>
                    <a:pt x="1695" y="1"/>
                    <a:pt x="1363" y="270"/>
                    <a:pt x="1219" y="947"/>
                  </a:cubicBezTo>
                  <a:cubicBezTo>
                    <a:pt x="794" y="2998"/>
                    <a:pt x="1805" y="5086"/>
                    <a:pt x="454" y="6239"/>
                  </a:cubicBezTo>
                  <a:cubicBezTo>
                    <a:pt x="198" y="6456"/>
                    <a:pt x="0" y="6749"/>
                    <a:pt x="198" y="7213"/>
                  </a:cubicBezTo>
                  <a:cubicBezTo>
                    <a:pt x="425" y="7732"/>
                    <a:pt x="1333" y="10464"/>
                    <a:pt x="2108" y="12117"/>
                  </a:cubicBezTo>
                  <a:lnTo>
                    <a:pt x="2410" y="12117"/>
                  </a:lnTo>
                  <a:cubicBezTo>
                    <a:pt x="1635" y="9925"/>
                    <a:pt x="813" y="7430"/>
                    <a:pt x="1096" y="6816"/>
                  </a:cubicBezTo>
                  <a:cubicBezTo>
                    <a:pt x="1351" y="6296"/>
                    <a:pt x="3771" y="4661"/>
                    <a:pt x="3809" y="2175"/>
                  </a:cubicBezTo>
                  <a:cubicBezTo>
                    <a:pt x="3821" y="1111"/>
                    <a:pt x="2850" y="1"/>
                    <a:pt x="2076" y="1"/>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7" name="Google Shape;4157;p62"/>
            <p:cNvSpPr/>
            <p:nvPr/>
          </p:nvSpPr>
          <p:spPr>
            <a:xfrm>
              <a:off x="2288800" y="2552225"/>
              <a:ext cx="306375" cy="169625"/>
            </a:xfrm>
            <a:custGeom>
              <a:avLst/>
              <a:gdLst/>
              <a:ahLst/>
              <a:cxnLst/>
              <a:rect l="l" t="t" r="r" b="b"/>
              <a:pathLst>
                <a:path w="12255" h="6785" extrusionOk="0">
                  <a:moveTo>
                    <a:pt x="10070" y="1"/>
                  </a:moveTo>
                  <a:cubicBezTo>
                    <a:pt x="10070" y="1"/>
                    <a:pt x="9654" y="918"/>
                    <a:pt x="8548" y="1381"/>
                  </a:cubicBezTo>
                  <a:cubicBezTo>
                    <a:pt x="8200" y="1523"/>
                    <a:pt x="7741" y="1575"/>
                    <a:pt x="7218" y="1575"/>
                  </a:cubicBezTo>
                  <a:cubicBezTo>
                    <a:pt x="5821" y="1575"/>
                    <a:pt x="3964" y="1206"/>
                    <a:pt x="2539" y="1206"/>
                  </a:cubicBezTo>
                  <a:cubicBezTo>
                    <a:pt x="1028" y="1206"/>
                    <a:pt x="1" y="1620"/>
                    <a:pt x="515" y="3327"/>
                  </a:cubicBezTo>
                  <a:cubicBezTo>
                    <a:pt x="515" y="3327"/>
                    <a:pt x="2080" y="6784"/>
                    <a:pt x="7256" y="6784"/>
                  </a:cubicBezTo>
                  <a:cubicBezTo>
                    <a:pt x="7652" y="6784"/>
                    <a:pt x="8070" y="6764"/>
                    <a:pt x="8510" y="6720"/>
                  </a:cubicBezTo>
                  <a:cubicBezTo>
                    <a:pt x="8510" y="6720"/>
                    <a:pt x="8514" y="6720"/>
                    <a:pt x="8521" y="6720"/>
                  </a:cubicBezTo>
                  <a:cubicBezTo>
                    <a:pt x="8745" y="6720"/>
                    <a:pt x="12255" y="6623"/>
                    <a:pt x="11166" y="483"/>
                  </a:cubicBezTo>
                  <a:lnTo>
                    <a:pt x="10070" y="1"/>
                  </a:ln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8" name="Google Shape;4158;p62"/>
            <p:cNvSpPr/>
            <p:nvPr/>
          </p:nvSpPr>
          <p:spPr>
            <a:xfrm>
              <a:off x="2307575" y="2555300"/>
              <a:ext cx="287600" cy="166550"/>
            </a:xfrm>
            <a:custGeom>
              <a:avLst/>
              <a:gdLst/>
              <a:ahLst/>
              <a:cxnLst/>
              <a:rect l="l" t="t" r="r" b="b"/>
              <a:pathLst>
                <a:path w="11504" h="6662" extrusionOk="0">
                  <a:moveTo>
                    <a:pt x="9612" y="1"/>
                  </a:moveTo>
                  <a:cubicBezTo>
                    <a:pt x="9593" y="227"/>
                    <a:pt x="9555" y="473"/>
                    <a:pt x="9489" y="747"/>
                  </a:cubicBezTo>
                  <a:cubicBezTo>
                    <a:pt x="9139" y="2165"/>
                    <a:pt x="7410" y="3686"/>
                    <a:pt x="4404" y="4074"/>
                  </a:cubicBezTo>
                  <a:cubicBezTo>
                    <a:pt x="3918" y="4137"/>
                    <a:pt x="3442" y="4167"/>
                    <a:pt x="2985" y="4167"/>
                  </a:cubicBezTo>
                  <a:cubicBezTo>
                    <a:pt x="1810" y="4167"/>
                    <a:pt x="763" y="3967"/>
                    <a:pt x="0" y="3620"/>
                  </a:cubicBezTo>
                  <a:lnTo>
                    <a:pt x="0" y="3620"/>
                  </a:lnTo>
                  <a:cubicBezTo>
                    <a:pt x="603" y="4533"/>
                    <a:pt x="2437" y="6661"/>
                    <a:pt x="6503" y="6661"/>
                  </a:cubicBezTo>
                  <a:cubicBezTo>
                    <a:pt x="6900" y="6661"/>
                    <a:pt x="7319" y="6641"/>
                    <a:pt x="7759" y="6597"/>
                  </a:cubicBezTo>
                  <a:cubicBezTo>
                    <a:pt x="7759" y="6597"/>
                    <a:pt x="7763" y="6597"/>
                    <a:pt x="7770" y="6597"/>
                  </a:cubicBezTo>
                  <a:cubicBezTo>
                    <a:pt x="7994" y="6597"/>
                    <a:pt x="11504" y="6500"/>
                    <a:pt x="10415" y="360"/>
                  </a:cubicBezTo>
                  <a:lnTo>
                    <a:pt x="9612" y="1"/>
                  </a:ln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9" name="Google Shape;4159;p62"/>
            <p:cNvSpPr/>
            <p:nvPr/>
          </p:nvSpPr>
          <p:spPr>
            <a:xfrm>
              <a:off x="2299525" y="2625625"/>
              <a:ext cx="279550" cy="96225"/>
            </a:xfrm>
            <a:custGeom>
              <a:avLst/>
              <a:gdLst/>
              <a:ahLst/>
              <a:cxnLst/>
              <a:rect l="l" t="t" r="r" b="b"/>
              <a:pathLst>
                <a:path w="11182" h="3849" extrusionOk="0">
                  <a:moveTo>
                    <a:pt x="605" y="0"/>
                  </a:moveTo>
                  <a:cubicBezTo>
                    <a:pt x="416" y="0"/>
                    <a:pt x="215" y="22"/>
                    <a:pt x="1" y="70"/>
                  </a:cubicBezTo>
                  <a:cubicBezTo>
                    <a:pt x="29" y="184"/>
                    <a:pt x="48" y="278"/>
                    <a:pt x="86" y="391"/>
                  </a:cubicBezTo>
                  <a:cubicBezTo>
                    <a:pt x="86" y="391"/>
                    <a:pt x="1651" y="3848"/>
                    <a:pt x="6827" y="3848"/>
                  </a:cubicBezTo>
                  <a:cubicBezTo>
                    <a:pt x="7223" y="3848"/>
                    <a:pt x="7641" y="3828"/>
                    <a:pt x="8081" y="3784"/>
                  </a:cubicBezTo>
                  <a:cubicBezTo>
                    <a:pt x="8081" y="3784"/>
                    <a:pt x="11181" y="3652"/>
                    <a:pt x="11096" y="23"/>
                  </a:cubicBezTo>
                  <a:lnTo>
                    <a:pt x="11096" y="23"/>
                  </a:lnTo>
                  <a:cubicBezTo>
                    <a:pt x="10642" y="1856"/>
                    <a:pt x="9130" y="1960"/>
                    <a:pt x="7741" y="2291"/>
                  </a:cubicBezTo>
                  <a:cubicBezTo>
                    <a:pt x="7200" y="2418"/>
                    <a:pt x="6718" y="2474"/>
                    <a:pt x="6284" y="2474"/>
                  </a:cubicBezTo>
                  <a:cubicBezTo>
                    <a:pt x="3382" y="2474"/>
                    <a:pt x="2620" y="0"/>
                    <a:pt x="605" y="0"/>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0" name="Google Shape;4160;p62"/>
            <p:cNvSpPr/>
            <p:nvPr/>
          </p:nvSpPr>
          <p:spPr>
            <a:xfrm>
              <a:off x="2327425" y="2665175"/>
              <a:ext cx="244550" cy="59425"/>
            </a:xfrm>
            <a:custGeom>
              <a:avLst/>
              <a:gdLst/>
              <a:ahLst/>
              <a:cxnLst/>
              <a:rect l="l" t="t" r="r" b="b"/>
              <a:pathLst>
                <a:path w="9782" h="2377" extrusionOk="0">
                  <a:moveTo>
                    <a:pt x="9782" y="0"/>
                  </a:moveTo>
                  <a:lnTo>
                    <a:pt x="9782" y="0"/>
                  </a:lnTo>
                  <a:cubicBezTo>
                    <a:pt x="8959" y="1834"/>
                    <a:pt x="7183" y="1966"/>
                    <a:pt x="7183" y="1966"/>
                  </a:cubicBezTo>
                  <a:cubicBezTo>
                    <a:pt x="6706" y="2012"/>
                    <a:pt x="6252" y="2034"/>
                    <a:pt x="5821" y="2034"/>
                  </a:cubicBezTo>
                  <a:cubicBezTo>
                    <a:pt x="3008" y="2034"/>
                    <a:pt x="1156" y="1113"/>
                    <a:pt x="0" y="170"/>
                  </a:cubicBezTo>
                  <a:lnTo>
                    <a:pt x="0" y="170"/>
                  </a:lnTo>
                  <a:cubicBezTo>
                    <a:pt x="922" y="1184"/>
                    <a:pt x="2713" y="2377"/>
                    <a:pt x="5704" y="2377"/>
                  </a:cubicBezTo>
                  <a:cubicBezTo>
                    <a:pt x="6086" y="2377"/>
                    <a:pt x="6487" y="2357"/>
                    <a:pt x="6909" y="2316"/>
                  </a:cubicBezTo>
                  <a:cubicBezTo>
                    <a:pt x="6909" y="2316"/>
                    <a:pt x="9101" y="2117"/>
                    <a:pt x="9782" y="0"/>
                  </a:cubicBezTo>
                  <a:close/>
                </a:path>
              </a:pathLst>
            </a:custGeom>
            <a:solidFill>
              <a:srgbClr val="EDA5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1" name="Google Shape;4161;p62"/>
            <p:cNvSpPr/>
            <p:nvPr/>
          </p:nvSpPr>
          <p:spPr>
            <a:xfrm>
              <a:off x="2344425" y="2628075"/>
              <a:ext cx="30750" cy="66175"/>
            </a:xfrm>
            <a:custGeom>
              <a:avLst/>
              <a:gdLst/>
              <a:ahLst/>
              <a:cxnLst/>
              <a:rect l="l" t="t" r="r" b="b"/>
              <a:pathLst>
                <a:path w="1230" h="2647" extrusionOk="0">
                  <a:moveTo>
                    <a:pt x="615" y="0"/>
                  </a:moveTo>
                  <a:lnTo>
                    <a:pt x="1" y="2269"/>
                  </a:lnTo>
                  <a:lnTo>
                    <a:pt x="615" y="2647"/>
                  </a:lnTo>
                  <a:cubicBezTo>
                    <a:pt x="1229" y="1229"/>
                    <a:pt x="615" y="0"/>
                    <a:pt x="615" y="0"/>
                  </a:cubicBezTo>
                  <a:close/>
                </a:path>
              </a:pathLst>
            </a:custGeom>
            <a:solidFill>
              <a:srgbClr val="EDA5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2" name="Google Shape;4162;p62"/>
            <p:cNvSpPr/>
            <p:nvPr/>
          </p:nvSpPr>
          <p:spPr>
            <a:xfrm>
              <a:off x="2511225" y="2646275"/>
              <a:ext cx="37350" cy="74200"/>
            </a:xfrm>
            <a:custGeom>
              <a:avLst/>
              <a:gdLst/>
              <a:ahLst/>
              <a:cxnLst/>
              <a:rect l="l" t="t" r="r" b="b"/>
              <a:pathLst>
                <a:path w="1494" h="2968" extrusionOk="0">
                  <a:moveTo>
                    <a:pt x="1182" y="0"/>
                  </a:moveTo>
                  <a:lnTo>
                    <a:pt x="1" y="2968"/>
                  </a:lnTo>
                  <a:lnTo>
                    <a:pt x="1" y="2968"/>
                  </a:lnTo>
                  <a:lnTo>
                    <a:pt x="710" y="2684"/>
                  </a:lnTo>
                  <a:cubicBezTo>
                    <a:pt x="1494" y="1541"/>
                    <a:pt x="1182" y="0"/>
                    <a:pt x="1182" y="0"/>
                  </a:cubicBezTo>
                  <a:close/>
                </a:path>
              </a:pathLst>
            </a:custGeom>
            <a:solidFill>
              <a:srgbClr val="EDA5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3" name="Google Shape;4163;p62"/>
            <p:cNvSpPr/>
            <p:nvPr/>
          </p:nvSpPr>
          <p:spPr>
            <a:xfrm>
              <a:off x="2267875" y="2586225"/>
              <a:ext cx="97125" cy="302950"/>
            </a:xfrm>
            <a:custGeom>
              <a:avLst/>
              <a:gdLst/>
              <a:ahLst/>
              <a:cxnLst/>
              <a:rect l="l" t="t" r="r" b="b"/>
              <a:pathLst>
                <a:path w="3885" h="12118" extrusionOk="0">
                  <a:moveTo>
                    <a:pt x="2140" y="1"/>
                  </a:moveTo>
                  <a:cubicBezTo>
                    <a:pt x="1758" y="1"/>
                    <a:pt x="1423" y="270"/>
                    <a:pt x="1276" y="947"/>
                  </a:cubicBezTo>
                  <a:cubicBezTo>
                    <a:pt x="851" y="2998"/>
                    <a:pt x="1872" y="5086"/>
                    <a:pt x="511" y="6239"/>
                  </a:cubicBezTo>
                  <a:cubicBezTo>
                    <a:pt x="265" y="6456"/>
                    <a:pt x="1" y="6787"/>
                    <a:pt x="265" y="7213"/>
                  </a:cubicBezTo>
                  <a:cubicBezTo>
                    <a:pt x="511" y="7638"/>
                    <a:pt x="1494" y="10435"/>
                    <a:pt x="2165" y="12117"/>
                  </a:cubicBezTo>
                  <a:lnTo>
                    <a:pt x="2477" y="12117"/>
                  </a:lnTo>
                  <a:cubicBezTo>
                    <a:pt x="1787" y="10123"/>
                    <a:pt x="879" y="7430"/>
                    <a:pt x="1163" y="6816"/>
                  </a:cubicBezTo>
                  <a:cubicBezTo>
                    <a:pt x="1409" y="6296"/>
                    <a:pt x="3828" y="4661"/>
                    <a:pt x="3866" y="2175"/>
                  </a:cubicBezTo>
                  <a:cubicBezTo>
                    <a:pt x="3885" y="1111"/>
                    <a:pt x="2915" y="1"/>
                    <a:pt x="2140" y="1"/>
                  </a:cubicBez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4" name="Google Shape;4164;p62"/>
            <p:cNvSpPr/>
            <p:nvPr/>
          </p:nvSpPr>
          <p:spPr>
            <a:xfrm>
              <a:off x="2268350" y="2639650"/>
              <a:ext cx="96175" cy="249525"/>
            </a:xfrm>
            <a:custGeom>
              <a:avLst/>
              <a:gdLst/>
              <a:ahLst/>
              <a:cxnLst/>
              <a:rect l="l" t="t" r="r" b="b"/>
              <a:pathLst>
                <a:path w="3847" h="9981" extrusionOk="0">
                  <a:moveTo>
                    <a:pt x="3847" y="1"/>
                  </a:moveTo>
                  <a:cubicBezTo>
                    <a:pt x="3752" y="104"/>
                    <a:pt x="3658" y="208"/>
                    <a:pt x="3554" y="303"/>
                  </a:cubicBezTo>
                  <a:cubicBezTo>
                    <a:pt x="2798" y="1040"/>
                    <a:pt x="1947" y="1513"/>
                    <a:pt x="1229" y="1673"/>
                  </a:cubicBezTo>
                  <a:cubicBezTo>
                    <a:pt x="1276" y="2647"/>
                    <a:pt x="1201" y="3507"/>
                    <a:pt x="501" y="4112"/>
                  </a:cubicBezTo>
                  <a:cubicBezTo>
                    <a:pt x="256" y="4319"/>
                    <a:pt x="0" y="4650"/>
                    <a:pt x="256" y="5076"/>
                  </a:cubicBezTo>
                  <a:cubicBezTo>
                    <a:pt x="501" y="5501"/>
                    <a:pt x="1484" y="8298"/>
                    <a:pt x="2155" y="9980"/>
                  </a:cubicBezTo>
                  <a:lnTo>
                    <a:pt x="2467" y="9980"/>
                  </a:lnTo>
                  <a:cubicBezTo>
                    <a:pt x="1768" y="7996"/>
                    <a:pt x="860" y="5302"/>
                    <a:pt x="1153" y="4688"/>
                  </a:cubicBezTo>
                  <a:cubicBezTo>
                    <a:pt x="1390" y="4159"/>
                    <a:pt x="3809" y="2524"/>
                    <a:pt x="3847" y="48"/>
                  </a:cubicBezTo>
                  <a:lnTo>
                    <a:pt x="3847" y="1"/>
                  </a:ln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5" name="Google Shape;4165;p62"/>
            <p:cNvSpPr/>
            <p:nvPr/>
          </p:nvSpPr>
          <p:spPr>
            <a:xfrm>
              <a:off x="2578250" y="2441625"/>
              <a:ext cx="17825" cy="5975"/>
            </a:xfrm>
            <a:custGeom>
              <a:avLst/>
              <a:gdLst/>
              <a:ahLst/>
              <a:cxnLst/>
              <a:rect l="l" t="t" r="r" b="b"/>
              <a:pathLst>
                <a:path w="713" h="239" extrusionOk="0">
                  <a:moveTo>
                    <a:pt x="259" y="1"/>
                  </a:moveTo>
                  <a:cubicBezTo>
                    <a:pt x="0" y="1"/>
                    <a:pt x="33" y="51"/>
                    <a:pt x="42" y="172"/>
                  </a:cubicBezTo>
                  <a:lnTo>
                    <a:pt x="580" y="238"/>
                  </a:lnTo>
                  <a:cubicBezTo>
                    <a:pt x="580" y="238"/>
                    <a:pt x="713" y="11"/>
                    <a:pt x="335" y="2"/>
                  </a:cubicBezTo>
                  <a:cubicBezTo>
                    <a:pt x="307" y="1"/>
                    <a:pt x="281" y="1"/>
                    <a:pt x="259" y="1"/>
                  </a:cubicBezTo>
                  <a:close/>
                </a:path>
              </a:pathLst>
            </a:custGeom>
            <a:solidFill>
              <a:srgbClr val="725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6" name="Google Shape;4166;p62"/>
            <p:cNvSpPr/>
            <p:nvPr/>
          </p:nvSpPr>
          <p:spPr>
            <a:xfrm>
              <a:off x="2562500" y="2442200"/>
              <a:ext cx="16900" cy="6800"/>
            </a:xfrm>
            <a:custGeom>
              <a:avLst/>
              <a:gdLst/>
              <a:ahLst/>
              <a:cxnLst/>
              <a:rect l="l" t="t" r="r" b="b"/>
              <a:pathLst>
                <a:path w="676" h="272" extrusionOk="0">
                  <a:moveTo>
                    <a:pt x="485" y="1"/>
                  </a:moveTo>
                  <a:cubicBezTo>
                    <a:pt x="444" y="1"/>
                    <a:pt x="394" y="8"/>
                    <a:pt x="331" y="26"/>
                  </a:cubicBezTo>
                  <a:cubicBezTo>
                    <a:pt x="1" y="121"/>
                    <a:pt x="57" y="158"/>
                    <a:pt x="105" y="272"/>
                  </a:cubicBezTo>
                  <a:lnTo>
                    <a:pt x="643" y="168"/>
                  </a:lnTo>
                  <a:cubicBezTo>
                    <a:pt x="643" y="168"/>
                    <a:pt x="675" y="1"/>
                    <a:pt x="485" y="1"/>
                  </a:cubicBezTo>
                  <a:close/>
                </a:path>
              </a:pathLst>
            </a:custGeom>
            <a:solidFill>
              <a:srgbClr val="725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7" name="Google Shape;4167;p62"/>
            <p:cNvSpPr/>
            <p:nvPr/>
          </p:nvSpPr>
          <p:spPr>
            <a:xfrm>
              <a:off x="2547950" y="2445050"/>
              <a:ext cx="98925" cy="58150"/>
            </a:xfrm>
            <a:custGeom>
              <a:avLst/>
              <a:gdLst/>
              <a:ahLst/>
              <a:cxnLst/>
              <a:rect l="l" t="t" r="r" b="b"/>
              <a:pathLst>
                <a:path w="3957" h="2326" extrusionOk="0">
                  <a:moveTo>
                    <a:pt x="1252" y="1"/>
                  </a:moveTo>
                  <a:cubicBezTo>
                    <a:pt x="663" y="1"/>
                    <a:pt x="0" y="216"/>
                    <a:pt x="72" y="1547"/>
                  </a:cubicBezTo>
                  <a:cubicBezTo>
                    <a:pt x="86" y="1901"/>
                    <a:pt x="441" y="2325"/>
                    <a:pt x="1147" y="2325"/>
                  </a:cubicBezTo>
                  <a:cubicBezTo>
                    <a:pt x="1403" y="2325"/>
                    <a:pt x="1707" y="2269"/>
                    <a:pt x="2057" y="2133"/>
                  </a:cubicBezTo>
                  <a:cubicBezTo>
                    <a:pt x="2057" y="2133"/>
                    <a:pt x="2676" y="2269"/>
                    <a:pt x="3157" y="2269"/>
                  </a:cubicBezTo>
                  <a:cubicBezTo>
                    <a:pt x="3347" y="2269"/>
                    <a:pt x="3515" y="2248"/>
                    <a:pt x="3616" y="2190"/>
                  </a:cubicBezTo>
                  <a:cubicBezTo>
                    <a:pt x="3890" y="2039"/>
                    <a:pt x="3956" y="1793"/>
                    <a:pt x="3843" y="1566"/>
                  </a:cubicBezTo>
                  <a:cubicBezTo>
                    <a:pt x="3635" y="1197"/>
                    <a:pt x="2870" y="1084"/>
                    <a:pt x="2567" y="819"/>
                  </a:cubicBezTo>
                  <a:cubicBezTo>
                    <a:pt x="2407" y="697"/>
                    <a:pt x="2189" y="82"/>
                    <a:pt x="1556" y="16"/>
                  </a:cubicBezTo>
                  <a:cubicBezTo>
                    <a:pt x="1460" y="8"/>
                    <a:pt x="1357" y="1"/>
                    <a:pt x="1252" y="1"/>
                  </a:cubicBez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8" name="Google Shape;4168;p62"/>
            <p:cNvSpPr/>
            <p:nvPr/>
          </p:nvSpPr>
          <p:spPr>
            <a:xfrm>
              <a:off x="2549500" y="2445025"/>
              <a:ext cx="92650" cy="38600"/>
            </a:xfrm>
            <a:custGeom>
              <a:avLst/>
              <a:gdLst/>
              <a:ahLst/>
              <a:cxnLst/>
              <a:rect l="l" t="t" r="r" b="b"/>
              <a:pathLst>
                <a:path w="3706" h="1544" extrusionOk="0">
                  <a:moveTo>
                    <a:pt x="1177" y="1"/>
                  </a:moveTo>
                  <a:cubicBezTo>
                    <a:pt x="648" y="1"/>
                    <a:pt x="56" y="185"/>
                    <a:pt x="1" y="1189"/>
                  </a:cubicBezTo>
                  <a:cubicBezTo>
                    <a:pt x="404" y="1055"/>
                    <a:pt x="613" y="778"/>
                    <a:pt x="1199" y="778"/>
                  </a:cubicBezTo>
                  <a:cubicBezTo>
                    <a:pt x="1272" y="778"/>
                    <a:pt x="1351" y="783"/>
                    <a:pt x="1437" y="792"/>
                  </a:cubicBezTo>
                  <a:cubicBezTo>
                    <a:pt x="1986" y="850"/>
                    <a:pt x="2519" y="1544"/>
                    <a:pt x="3346" y="1544"/>
                  </a:cubicBezTo>
                  <a:cubicBezTo>
                    <a:pt x="3460" y="1544"/>
                    <a:pt x="3580" y="1531"/>
                    <a:pt x="3705" y="1501"/>
                  </a:cubicBezTo>
                  <a:cubicBezTo>
                    <a:pt x="3450" y="1189"/>
                    <a:pt x="2770" y="1076"/>
                    <a:pt x="2477" y="820"/>
                  </a:cubicBezTo>
                  <a:cubicBezTo>
                    <a:pt x="2326" y="688"/>
                    <a:pt x="2099" y="83"/>
                    <a:pt x="1475" y="17"/>
                  </a:cubicBezTo>
                  <a:cubicBezTo>
                    <a:pt x="1381" y="8"/>
                    <a:pt x="1280" y="1"/>
                    <a:pt x="1177" y="1"/>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9" name="Google Shape;4169;p62"/>
            <p:cNvSpPr/>
            <p:nvPr/>
          </p:nvSpPr>
          <p:spPr>
            <a:xfrm>
              <a:off x="2551875" y="2490100"/>
              <a:ext cx="31450" cy="28375"/>
            </a:xfrm>
            <a:custGeom>
              <a:avLst/>
              <a:gdLst/>
              <a:ahLst/>
              <a:cxnLst/>
              <a:rect l="l" t="t" r="r" b="b"/>
              <a:pathLst>
                <a:path w="1258" h="1135" extrusionOk="0">
                  <a:moveTo>
                    <a:pt x="0" y="0"/>
                  </a:moveTo>
                  <a:cubicBezTo>
                    <a:pt x="0" y="0"/>
                    <a:pt x="123" y="700"/>
                    <a:pt x="1153" y="1134"/>
                  </a:cubicBezTo>
                  <a:cubicBezTo>
                    <a:pt x="1182" y="794"/>
                    <a:pt x="1229" y="615"/>
                    <a:pt x="1257" y="293"/>
                  </a:cubicBezTo>
                  <a:lnTo>
                    <a:pt x="0" y="0"/>
                  </a:lnTo>
                  <a:close/>
                </a:path>
              </a:pathLst>
            </a:custGeom>
            <a:solidFill>
              <a:srgbClr val="E27E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0" name="Google Shape;4170;p62"/>
            <p:cNvSpPr/>
            <p:nvPr/>
          </p:nvSpPr>
          <p:spPr>
            <a:xfrm>
              <a:off x="2551400" y="2465275"/>
              <a:ext cx="94300" cy="39000"/>
            </a:xfrm>
            <a:custGeom>
              <a:avLst/>
              <a:gdLst/>
              <a:ahLst/>
              <a:cxnLst/>
              <a:rect l="l" t="t" r="r" b="b"/>
              <a:pathLst>
                <a:path w="3772" h="1560" extrusionOk="0">
                  <a:moveTo>
                    <a:pt x="1796" y="1"/>
                  </a:moveTo>
                  <a:cubicBezTo>
                    <a:pt x="1962" y="781"/>
                    <a:pt x="1710" y="945"/>
                    <a:pt x="1336" y="945"/>
                  </a:cubicBezTo>
                  <a:cubicBezTo>
                    <a:pt x="1063" y="945"/>
                    <a:pt x="724" y="858"/>
                    <a:pt x="436" y="858"/>
                  </a:cubicBezTo>
                  <a:cubicBezTo>
                    <a:pt x="266" y="858"/>
                    <a:pt x="113" y="888"/>
                    <a:pt x="0" y="984"/>
                  </a:cubicBezTo>
                  <a:cubicBezTo>
                    <a:pt x="133" y="1269"/>
                    <a:pt x="485" y="1559"/>
                    <a:pt x="1063" y="1559"/>
                  </a:cubicBezTo>
                  <a:cubicBezTo>
                    <a:pt x="1307" y="1559"/>
                    <a:pt x="1593" y="1507"/>
                    <a:pt x="1919" y="1381"/>
                  </a:cubicBezTo>
                  <a:cubicBezTo>
                    <a:pt x="1919" y="1381"/>
                    <a:pt x="2477" y="1480"/>
                    <a:pt x="2943" y="1480"/>
                  </a:cubicBezTo>
                  <a:cubicBezTo>
                    <a:pt x="3166" y="1480"/>
                    <a:pt x="3368" y="1457"/>
                    <a:pt x="3478" y="1390"/>
                  </a:cubicBezTo>
                  <a:cubicBezTo>
                    <a:pt x="3677" y="1277"/>
                    <a:pt x="3771" y="1107"/>
                    <a:pt x="3762" y="946"/>
                  </a:cubicBezTo>
                  <a:lnTo>
                    <a:pt x="3762" y="946"/>
                  </a:lnTo>
                  <a:cubicBezTo>
                    <a:pt x="3732" y="954"/>
                    <a:pt x="3700" y="957"/>
                    <a:pt x="3664" y="957"/>
                  </a:cubicBezTo>
                  <a:cubicBezTo>
                    <a:pt x="3088" y="957"/>
                    <a:pt x="1796" y="1"/>
                    <a:pt x="1796"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1" name="Google Shape;4171;p62"/>
            <p:cNvSpPr/>
            <p:nvPr/>
          </p:nvSpPr>
          <p:spPr>
            <a:xfrm>
              <a:off x="2470825" y="2641700"/>
              <a:ext cx="70750" cy="247225"/>
            </a:xfrm>
            <a:custGeom>
              <a:avLst/>
              <a:gdLst/>
              <a:ahLst/>
              <a:cxnLst/>
              <a:rect l="l" t="t" r="r" b="b"/>
              <a:pathLst>
                <a:path w="2830" h="9889" extrusionOk="0">
                  <a:moveTo>
                    <a:pt x="2502" y="1"/>
                  </a:moveTo>
                  <a:cubicBezTo>
                    <a:pt x="2045" y="1"/>
                    <a:pt x="1208" y="458"/>
                    <a:pt x="643" y="911"/>
                  </a:cubicBezTo>
                  <a:cubicBezTo>
                    <a:pt x="341" y="1147"/>
                    <a:pt x="124" y="2234"/>
                    <a:pt x="86" y="2659"/>
                  </a:cubicBezTo>
                  <a:cubicBezTo>
                    <a:pt x="1" y="3661"/>
                    <a:pt x="303" y="5286"/>
                    <a:pt x="388" y="5551"/>
                  </a:cubicBezTo>
                  <a:cubicBezTo>
                    <a:pt x="511" y="5929"/>
                    <a:pt x="1560" y="9889"/>
                    <a:pt x="1560" y="9889"/>
                  </a:cubicBezTo>
                  <a:lnTo>
                    <a:pt x="1825" y="9889"/>
                  </a:lnTo>
                  <a:cubicBezTo>
                    <a:pt x="1173" y="6326"/>
                    <a:pt x="1286" y="6326"/>
                    <a:pt x="1125" y="5381"/>
                  </a:cubicBezTo>
                  <a:cubicBezTo>
                    <a:pt x="1002" y="4691"/>
                    <a:pt x="1371" y="4048"/>
                    <a:pt x="1796" y="3151"/>
                  </a:cubicBezTo>
                  <a:cubicBezTo>
                    <a:pt x="2127" y="2432"/>
                    <a:pt x="2826" y="1336"/>
                    <a:pt x="2826" y="306"/>
                  </a:cubicBezTo>
                  <a:cubicBezTo>
                    <a:pt x="2829" y="89"/>
                    <a:pt x="2702" y="1"/>
                    <a:pt x="2502"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2" name="Google Shape;4172;p62"/>
            <p:cNvSpPr/>
            <p:nvPr/>
          </p:nvSpPr>
          <p:spPr>
            <a:xfrm>
              <a:off x="2290325" y="2646025"/>
              <a:ext cx="73975" cy="136350"/>
            </a:xfrm>
            <a:custGeom>
              <a:avLst/>
              <a:gdLst/>
              <a:ahLst/>
              <a:cxnLst/>
              <a:rect l="l" t="t" r="r" b="b"/>
              <a:pathLst>
                <a:path w="2959" h="5454" extrusionOk="0">
                  <a:moveTo>
                    <a:pt x="2958" y="1"/>
                  </a:moveTo>
                  <a:cubicBezTo>
                    <a:pt x="2382" y="2042"/>
                    <a:pt x="312" y="3734"/>
                    <a:pt x="95" y="4187"/>
                  </a:cubicBezTo>
                  <a:cubicBezTo>
                    <a:pt x="0" y="4386"/>
                    <a:pt x="95" y="4858"/>
                    <a:pt x="284" y="5454"/>
                  </a:cubicBezTo>
                  <a:cubicBezTo>
                    <a:pt x="189" y="4972"/>
                    <a:pt x="171" y="4603"/>
                    <a:pt x="265" y="4424"/>
                  </a:cubicBezTo>
                  <a:cubicBezTo>
                    <a:pt x="501" y="3913"/>
                    <a:pt x="2958" y="2373"/>
                    <a:pt x="2958" y="1"/>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62"/>
            <p:cNvSpPr/>
            <p:nvPr/>
          </p:nvSpPr>
          <p:spPr>
            <a:xfrm>
              <a:off x="2586600" y="2493400"/>
              <a:ext cx="49650" cy="13825"/>
            </a:xfrm>
            <a:custGeom>
              <a:avLst/>
              <a:gdLst/>
              <a:ahLst/>
              <a:cxnLst/>
              <a:rect l="l" t="t" r="r" b="b"/>
              <a:pathLst>
                <a:path w="1986" h="553" extrusionOk="0">
                  <a:moveTo>
                    <a:pt x="1" y="1"/>
                  </a:moveTo>
                  <a:cubicBezTo>
                    <a:pt x="455" y="262"/>
                    <a:pt x="1023" y="553"/>
                    <a:pt x="1429" y="553"/>
                  </a:cubicBezTo>
                  <a:cubicBezTo>
                    <a:pt x="1478" y="553"/>
                    <a:pt x="1525" y="549"/>
                    <a:pt x="1569" y="539"/>
                  </a:cubicBezTo>
                  <a:cubicBezTo>
                    <a:pt x="1976" y="454"/>
                    <a:pt x="1985" y="67"/>
                    <a:pt x="1985" y="67"/>
                  </a:cubicBezTo>
                  <a:lnTo>
                    <a:pt x="1" y="1"/>
                  </a:ln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62"/>
            <p:cNvSpPr/>
            <p:nvPr/>
          </p:nvSpPr>
          <p:spPr>
            <a:xfrm>
              <a:off x="2562500" y="2449450"/>
              <a:ext cx="42375" cy="39950"/>
            </a:xfrm>
            <a:custGeom>
              <a:avLst/>
              <a:gdLst/>
              <a:ahLst/>
              <a:cxnLst/>
              <a:rect l="l" t="t" r="r" b="b"/>
              <a:pathLst>
                <a:path w="1695" h="1598" extrusionOk="0">
                  <a:moveTo>
                    <a:pt x="736" y="0"/>
                  </a:moveTo>
                  <a:cubicBezTo>
                    <a:pt x="385" y="0"/>
                    <a:pt x="1" y="323"/>
                    <a:pt x="1" y="691"/>
                  </a:cubicBezTo>
                  <a:cubicBezTo>
                    <a:pt x="1" y="1116"/>
                    <a:pt x="256" y="1532"/>
                    <a:pt x="709" y="1589"/>
                  </a:cubicBezTo>
                  <a:cubicBezTo>
                    <a:pt x="745" y="1594"/>
                    <a:pt x="781" y="1597"/>
                    <a:pt x="817" y="1597"/>
                  </a:cubicBezTo>
                  <a:cubicBezTo>
                    <a:pt x="1243" y="1597"/>
                    <a:pt x="1694" y="1200"/>
                    <a:pt x="1607" y="747"/>
                  </a:cubicBezTo>
                  <a:cubicBezTo>
                    <a:pt x="1522" y="322"/>
                    <a:pt x="1144" y="10"/>
                    <a:pt x="766" y="1"/>
                  </a:cubicBezTo>
                  <a:cubicBezTo>
                    <a:pt x="756" y="0"/>
                    <a:pt x="746" y="0"/>
                    <a:pt x="736" y="0"/>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62"/>
            <p:cNvSpPr/>
            <p:nvPr/>
          </p:nvSpPr>
          <p:spPr>
            <a:xfrm>
              <a:off x="2562050" y="2448750"/>
              <a:ext cx="40875" cy="21275"/>
            </a:xfrm>
            <a:custGeom>
              <a:avLst/>
              <a:gdLst/>
              <a:ahLst/>
              <a:cxnLst/>
              <a:rect l="l" t="t" r="r" b="b"/>
              <a:pathLst>
                <a:path w="1635" h="851" extrusionOk="0">
                  <a:moveTo>
                    <a:pt x="768" y="0"/>
                  </a:moveTo>
                  <a:cubicBezTo>
                    <a:pt x="482" y="0"/>
                    <a:pt x="0" y="238"/>
                    <a:pt x="19" y="794"/>
                  </a:cubicBezTo>
                  <a:cubicBezTo>
                    <a:pt x="293" y="681"/>
                    <a:pt x="531" y="610"/>
                    <a:pt x="784" y="610"/>
                  </a:cubicBezTo>
                  <a:cubicBezTo>
                    <a:pt x="1037" y="610"/>
                    <a:pt x="1304" y="681"/>
                    <a:pt x="1635" y="851"/>
                  </a:cubicBezTo>
                  <a:cubicBezTo>
                    <a:pt x="1625" y="426"/>
                    <a:pt x="1209" y="10"/>
                    <a:pt x="784" y="0"/>
                  </a:cubicBezTo>
                  <a:cubicBezTo>
                    <a:pt x="779" y="0"/>
                    <a:pt x="773" y="0"/>
                    <a:pt x="768" y="0"/>
                  </a:cubicBezTo>
                  <a:close/>
                </a:path>
              </a:pathLst>
            </a:custGeom>
            <a:solidFill>
              <a:srgbClr val="FFD4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62"/>
            <p:cNvSpPr/>
            <p:nvPr/>
          </p:nvSpPr>
          <p:spPr>
            <a:xfrm>
              <a:off x="2603375" y="2479925"/>
              <a:ext cx="45400" cy="28875"/>
            </a:xfrm>
            <a:custGeom>
              <a:avLst/>
              <a:gdLst/>
              <a:ahLst/>
              <a:cxnLst/>
              <a:rect l="l" t="t" r="r" b="b"/>
              <a:pathLst>
                <a:path w="1816" h="1155" extrusionOk="0">
                  <a:moveTo>
                    <a:pt x="1276" y="1"/>
                  </a:moveTo>
                  <a:cubicBezTo>
                    <a:pt x="1040" y="133"/>
                    <a:pt x="643" y="313"/>
                    <a:pt x="284" y="398"/>
                  </a:cubicBezTo>
                  <a:cubicBezTo>
                    <a:pt x="76" y="445"/>
                    <a:pt x="29" y="700"/>
                    <a:pt x="1" y="889"/>
                  </a:cubicBezTo>
                  <a:cubicBezTo>
                    <a:pt x="219" y="1077"/>
                    <a:pt x="548" y="1154"/>
                    <a:pt x="788" y="1154"/>
                  </a:cubicBezTo>
                  <a:cubicBezTo>
                    <a:pt x="839" y="1154"/>
                    <a:pt x="886" y="1151"/>
                    <a:pt x="927" y="1144"/>
                  </a:cubicBezTo>
                  <a:cubicBezTo>
                    <a:pt x="1106" y="1107"/>
                    <a:pt x="1182" y="946"/>
                    <a:pt x="1248" y="861"/>
                  </a:cubicBezTo>
                  <a:cubicBezTo>
                    <a:pt x="1261" y="856"/>
                    <a:pt x="1275" y="855"/>
                    <a:pt x="1290" y="855"/>
                  </a:cubicBezTo>
                  <a:cubicBezTo>
                    <a:pt x="1310" y="855"/>
                    <a:pt x="1332" y="858"/>
                    <a:pt x="1356" y="858"/>
                  </a:cubicBezTo>
                  <a:cubicBezTo>
                    <a:pt x="1388" y="858"/>
                    <a:pt x="1424" y="853"/>
                    <a:pt x="1465" y="833"/>
                  </a:cubicBezTo>
                  <a:cubicBezTo>
                    <a:pt x="1815" y="672"/>
                    <a:pt x="1692" y="171"/>
                    <a:pt x="1276" y="1"/>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62"/>
            <p:cNvSpPr/>
            <p:nvPr/>
          </p:nvSpPr>
          <p:spPr>
            <a:xfrm>
              <a:off x="2620225" y="2476750"/>
              <a:ext cx="29725" cy="18825"/>
            </a:xfrm>
            <a:custGeom>
              <a:avLst/>
              <a:gdLst/>
              <a:ahLst/>
              <a:cxnLst/>
              <a:rect l="l" t="t" r="r" b="b"/>
              <a:pathLst>
                <a:path w="1189" h="753" extrusionOk="0">
                  <a:moveTo>
                    <a:pt x="287" y="0"/>
                  </a:moveTo>
                  <a:cubicBezTo>
                    <a:pt x="1" y="0"/>
                    <a:pt x="384" y="362"/>
                    <a:pt x="479" y="449"/>
                  </a:cubicBezTo>
                  <a:cubicBezTo>
                    <a:pt x="599" y="569"/>
                    <a:pt x="899" y="752"/>
                    <a:pt x="958" y="752"/>
                  </a:cubicBezTo>
                  <a:cubicBezTo>
                    <a:pt x="959" y="752"/>
                    <a:pt x="960" y="752"/>
                    <a:pt x="961" y="752"/>
                  </a:cubicBezTo>
                  <a:cubicBezTo>
                    <a:pt x="1009" y="733"/>
                    <a:pt x="1188" y="213"/>
                    <a:pt x="527" y="43"/>
                  </a:cubicBezTo>
                  <a:cubicBezTo>
                    <a:pt x="419" y="13"/>
                    <a:pt x="341" y="0"/>
                    <a:pt x="287" y="0"/>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62"/>
            <p:cNvSpPr/>
            <p:nvPr/>
          </p:nvSpPr>
          <p:spPr>
            <a:xfrm>
              <a:off x="2616675" y="2492700"/>
              <a:ext cx="18150" cy="10650"/>
            </a:xfrm>
            <a:custGeom>
              <a:avLst/>
              <a:gdLst/>
              <a:ahLst/>
              <a:cxnLst/>
              <a:rect l="l" t="t" r="r" b="b"/>
              <a:pathLst>
                <a:path w="726" h="426" extrusionOk="0">
                  <a:moveTo>
                    <a:pt x="9" y="0"/>
                  </a:moveTo>
                  <a:cubicBezTo>
                    <a:pt x="0" y="0"/>
                    <a:pt x="1" y="18"/>
                    <a:pt x="26" y="76"/>
                  </a:cubicBezTo>
                  <a:cubicBezTo>
                    <a:pt x="111" y="237"/>
                    <a:pt x="650" y="426"/>
                    <a:pt x="650" y="426"/>
                  </a:cubicBezTo>
                  <a:lnTo>
                    <a:pt x="725" y="331"/>
                  </a:lnTo>
                  <a:cubicBezTo>
                    <a:pt x="357" y="227"/>
                    <a:pt x="149" y="142"/>
                    <a:pt x="64" y="48"/>
                  </a:cubicBezTo>
                  <a:cubicBezTo>
                    <a:pt x="64" y="48"/>
                    <a:pt x="24" y="0"/>
                    <a:pt x="9" y="0"/>
                  </a:cubicBezTo>
                  <a:close/>
                </a:path>
              </a:pathLst>
            </a:custGeom>
            <a:solidFill>
              <a:srgbClr val="CE7A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62"/>
            <p:cNvSpPr/>
            <p:nvPr/>
          </p:nvSpPr>
          <p:spPr>
            <a:xfrm>
              <a:off x="2631250" y="2486775"/>
              <a:ext cx="16575" cy="9025"/>
            </a:xfrm>
            <a:custGeom>
              <a:avLst/>
              <a:gdLst/>
              <a:ahLst/>
              <a:cxnLst/>
              <a:rect l="l" t="t" r="r" b="b"/>
              <a:pathLst>
                <a:path w="663" h="361" extrusionOk="0">
                  <a:moveTo>
                    <a:pt x="1" y="1"/>
                  </a:moveTo>
                  <a:cubicBezTo>
                    <a:pt x="1" y="1"/>
                    <a:pt x="152" y="237"/>
                    <a:pt x="520" y="360"/>
                  </a:cubicBezTo>
                  <a:cubicBezTo>
                    <a:pt x="520" y="360"/>
                    <a:pt x="662" y="171"/>
                    <a:pt x="473" y="114"/>
                  </a:cubicBezTo>
                  <a:cubicBezTo>
                    <a:pt x="246" y="39"/>
                    <a:pt x="1" y="1"/>
                    <a:pt x="1" y="1"/>
                  </a:cubicBezTo>
                  <a:close/>
                </a:path>
              </a:pathLst>
            </a:custGeom>
            <a:solidFill>
              <a:srgbClr val="CE7A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0" name="Google Shape;4180;p62"/>
            <p:cNvSpPr/>
            <p:nvPr/>
          </p:nvSpPr>
          <p:spPr>
            <a:xfrm>
              <a:off x="2573850" y="2458325"/>
              <a:ext cx="18675" cy="16450"/>
            </a:xfrm>
            <a:custGeom>
              <a:avLst/>
              <a:gdLst/>
              <a:ahLst/>
              <a:cxnLst/>
              <a:rect l="l" t="t" r="r" b="b"/>
              <a:pathLst>
                <a:path w="747" h="658" extrusionOk="0">
                  <a:moveTo>
                    <a:pt x="364" y="0"/>
                  </a:moveTo>
                  <a:cubicBezTo>
                    <a:pt x="201" y="0"/>
                    <a:pt x="62" y="100"/>
                    <a:pt x="29" y="260"/>
                  </a:cubicBezTo>
                  <a:cubicBezTo>
                    <a:pt x="0" y="430"/>
                    <a:pt x="132" y="610"/>
                    <a:pt x="322" y="648"/>
                  </a:cubicBezTo>
                  <a:cubicBezTo>
                    <a:pt x="350" y="654"/>
                    <a:pt x="379" y="658"/>
                    <a:pt x="407" y="658"/>
                  </a:cubicBezTo>
                  <a:cubicBezTo>
                    <a:pt x="569" y="658"/>
                    <a:pt x="704" y="546"/>
                    <a:pt x="728" y="392"/>
                  </a:cubicBezTo>
                  <a:cubicBezTo>
                    <a:pt x="747" y="222"/>
                    <a:pt x="614" y="43"/>
                    <a:pt x="425" y="5"/>
                  </a:cubicBezTo>
                  <a:cubicBezTo>
                    <a:pt x="405" y="2"/>
                    <a:pt x="384" y="0"/>
                    <a:pt x="364" y="0"/>
                  </a:cubicBezTo>
                  <a:close/>
                </a:path>
              </a:pathLst>
            </a:custGeom>
            <a:solidFill>
              <a:srgbClr val="CE7A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1" name="Google Shape;4181;p62"/>
            <p:cNvSpPr/>
            <p:nvPr/>
          </p:nvSpPr>
          <p:spPr>
            <a:xfrm>
              <a:off x="2576675" y="2460200"/>
              <a:ext cx="13250" cy="12175"/>
            </a:xfrm>
            <a:custGeom>
              <a:avLst/>
              <a:gdLst/>
              <a:ahLst/>
              <a:cxnLst/>
              <a:rect l="l" t="t" r="r" b="b"/>
              <a:pathLst>
                <a:path w="530" h="487" extrusionOk="0">
                  <a:moveTo>
                    <a:pt x="246" y="0"/>
                  </a:moveTo>
                  <a:cubicBezTo>
                    <a:pt x="135" y="0"/>
                    <a:pt x="44" y="87"/>
                    <a:pt x="19" y="195"/>
                  </a:cubicBezTo>
                  <a:cubicBezTo>
                    <a:pt x="1" y="327"/>
                    <a:pt x="95" y="450"/>
                    <a:pt x="237" y="478"/>
                  </a:cubicBezTo>
                  <a:cubicBezTo>
                    <a:pt x="255" y="484"/>
                    <a:pt x="274" y="486"/>
                    <a:pt x="293" y="486"/>
                  </a:cubicBezTo>
                  <a:cubicBezTo>
                    <a:pt x="397" y="486"/>
                    <a:pt x="496" y="401"/>
                    <a:pt x="520" y="289"/>
                  </a:cubicBezTo>
                  <a:cubicBezTo>
                    <a:pt x="530" y="157"/>
                    <a:pt x="435" y="24"/>
                    <a:pt x="294" y="6"/>
                  </a:cubicBezTo>
                  <a:cubicBezTo>
                    <a:pt x="278" y="2"/>
                    <a:pt x="262" y="0"/>
                    <a:pt x="246" y="0"/>
                  </a:cubicBezTo>
                  <a:close/>
                </a:path>
              </a:pathLst>
            </a:custGeom>
            <a:solidFill>
              <a:srgbClr val="5139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2" name="Google Shape;4182;p62"/>
            <p:cNvSpPr/>
            <p:nvPr/>
          </p:nvSpPr>
          <p:spPr>
            <a:xfrm>
              <a:off x="2583775" y="2462700"/>
              <a:ext cx="3800" cy="4125"/>
            </a:xfrm>
            <a:custGeom>
              <a:avLst/>
              <a:gdLst/>
              <a:ahLst/>
              <a:cxnLst/>
              <a:rect l="l" t="t" r="r" b="b"/>
              <a:pathLst>
                <a:path w="152" h="165" extrusionOk="0">
                  <a:moveTo>
                    <a:pt x="66" y="0"/>
                  </a:moveTo>
                  <a:cubicBezTo>
                    <a:pt x="28" y="0"/>
                    <a:pt x="0" y="47"/>
                    <a:pt x="0" y="85"/>
                  </a:cubicBezTo>
                  <a:cubicBezTo>
                    <a:pt x="0" y="132"/>
                    <a:pt x="28" y="161"/>
                    <a:pt x="76" y="161"/>
                  </a:cubicBezTo>
                  <a:cubicBezTo>
                    <a:pt x="82" y="164"/>
                    <a:pt x="87" y="165"/>
                    <a:pt x="93" y="165"/>
                  </a:cubicBezTo>
                  <a:cubicBezTo>
                    <a:pt x="124" y="165"/>
                    <a:pt x="151" y="125"/>
                    <a:pt x="151" y="85"/>
                  </a:cubicBezTo>
                  <a:cubicBezTo>
                    <a:pt x="151" y="38"/>
                    <a:pt x="104" y="0"/>
                    <a:pt x="66" y="0"/>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3" name="Google Shape;4183;p62"/>
            <p:cNvSpPr/>
            <p:nvPr/>
          </p:nvSpPr>
          <p:spPr>
            <a:xfrm>
              <a:off x="2468225" y="2667300"/>
              <a:ext cx="31225" cy="180750"/>
            </a:xfrm>
            <a:custGeom>
              <a:avLst/>
              <a:gdLst/>
              <a:ahLst/>
              <a:cxnLst/>
              <a:rect l="l" t="t" r="r" b="b"/>
              <a:pathLst>
                <a:path w="1249" h="7230" extrusionOk="0">
                  <a:moveTo>
                    <a:pt x="653" y="0"/>
                  </a:moveTo>
                  <a:cubicBezTo>
                    <a:pt x="398" y="369"/>
                    <a:pt x="161" y="1229"/>
                    <a:pt x="142" y="1616"/>
                  </a:cubicBezTo>
                  <a:cubicBezTo>
                    <a:pt x="1" y="3440"/>
                    <a:pt x="757" y="5415"/>
                    <a:pt x="1248" y="7230"/>
                  </a:cubicBezTo>
                  <a:cubicBezTo>
                    <a:pt x="606" y="4187"/>
                    <a:pt x="284" y="3024"/>
                    <a:pt x="388" y="1796"/>
                  </a:cubicBezTo>
                  <a:cubicBezTo>
                    <a:pt x="417" y="1475"/>
                    <a:pt x="483" y="539"/>
                    <a:pt x="653" y="0"/>
                  </a:cubicBezTo>
                  <a:close/>
                </a:path>
              </a:pathLst>
            </a:custGeom>
            <a:solidFill>
              <a:srgbClr val="F4BA8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4" name="Google Shape;4184;p62"/>
            <p:cNvSpPr/>
            <p:nvPr/>
          </p:nvSpPr>
          <p:spPr>
            <a:xfrm>
              <a:off x="2634800" y="2489625"/>
              <a:ext cx="10650" cy="5450"/>
            </a:xfrm>
            <a:custGeom>
              <a:avLst/>
              <a:gdLst/>
              <a:ahLst/>
              <a:cxnLst/>
              <a:rect l="l" t="t" r="r" b="b"/>
              <a:pathLst>
                <a:path w="426" h="218" extrusionOk="0">
                  <a:moveTo>
                    <a:pt x="0" y="0"/>
                  </a:moveTo>
                  <a:cubicBezTo>
                    <a:pt x="0" y="0"/>
                    <a:pt x="142" y="171"/>
                    <a:pt x="369" y="218"/>
                  </a:cubicBezTo>
                  <a:cubicBezTo>
                    <a:pt x="369" y="218"/>
                    <a:pt x="426" y="133"/>
                    <a:pt x="331" y="104"/>
                  </a:cubicBezTo>
                  <a:cubicBezTo>
                    <a:pt x="208" y="67"/>
                    <a:pt x="1" y="0"/>
                    <a:pt x="0" y="0"/>
                  </a:cubicBezTo>
                  <a:close/>
                </a:path>
              </a:pathLst>
            </a:custGeom>
            <a:solidFill>
              <a:srgbClr val="A540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5" name="Google Shape;4185;p62"/>
            <p:cNvSpPr/>
            <p:nvPr/>
          </p:nvSpPr>
          <p:spPr>
            <a:xfrm>
              <a:off x="2479800" y="2581925"/>
              <a:ext cx="68775" cy="132725"/>
            </a:xfrm>
            <a:custGeom>
              <a:avLst/>
              <a:gdLst/>
              <a:ahLst/>
              <a:cxnLst/>
              <a:rect l="l" t="t" r="r" b="b"/>
              <a:pathLst>
                <a:path w="2751" h="5309" extrusionOk="0">
                  <a:moveTo>
                    <a:pt x="2164" y="1"/>
                  </a:moveTo>
                  <a:cubicBezTo>
                    <a:pt x="1692" y="1"/>
                    <a:pt x="720" y="1201"/>
                    <a:pt x="407" y="2130"/>
                  </a:cubicBezTo>
                  <a:cubicBezTo>
                    <a:pt x="76" y="3103"/>
                    <a:pt x="1" y="5154"/>
                    <a:pt x="445" y="5296"/>
                  </a:cubicBezTo>
                  <a:cubicBezTo>
                    <a:pt x="469" y="5305"/>
                    <a:pt x="495" y="5309"/>
                    <a:pt x="522" y="5309"/>
                  </a:cubicBezTo>
                  <a:cubicBezTo>
                    <a:pt x="1009" y="5309"/>
                    <a:pt x="2107" y="4033"/>
                    <a:pt x="2420" y="3113"/>
                  </a:cubicBezTo>
                  <a:cubicBezTo>
                    <a:pt x="2751" y="2130"/>
                    <a:pt x="2675" y="164"/>
                    <a:pt x="2241" y="13"/>
                  </a:cubicBezTo>
                  <a:cubicBezTo>
                    <a:pt x="2217" y="5"/>
                    <a:pt x="2191" y="1"/>
                    <a:pt x="2164" y="1"/>
                  </a:cubicBezTo>
                  <a:close/>
                </a:path>
              </a:pathLst>
            </a:custGeom>
            <a:solidFill>
              <a:srgbClr val="FFAB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6" name="Google Shape;4186;p62"/>
            <p:cNvSpPr/>
            <p:nvPr/>
          </p:nvSpPr>
          <p:spPr>
            <a:xfrm>
              <a:off x="2317975" y="2871625"/>
              <a:ext cx="16075" cy="17300"/>
            </a:xfrm>
            <a:custGeom>
              <a:avLst/>
              <a:gdLst/>
              <a:ahLst/>
              <a:cxnLst/>
              <a:rect l="l" t="t" r="r" b="b"/>
              <a:pathLst>
                <a:path w="643" h="692" extrusionOk="0">
                  <a:moveTo>
                    <a:pt x="175" y="1"/>
                  </a:moveTo>
                  <a:cubicBezTo>
                    <a:pt x="170" y="1"/>
                    <a:pt x="165" y="1"/>
                    <a:pt x="161" y="2"/>
                  </a:cubicBezTo>
                  <a:cubicBezTo>
                    <a:pt x="0" y="40"/>
                    <a:pt x="161" y="692"/>
                    <a:pt x="161" y="692"/>
                  </a:cubicBezTo>
                  <a:lnTo>
                    <a:pt x="643" y="692"/>
                  </a:lnTo>
                  <a:cubicBezTo>
                    <a:pt x="643" y="692"/>
                    <a:pt x="355" y="1"/>
                    <a:pt x="175"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7" name="Google Shape;4187;p62"/>
            <p:cNvSpPr/>
            <p:nvPr/>
          </p:nvSpPr>
          <p:spPr>
            <a:xfrm>
              <a:off x="2363100" y="2871625"/>
              <a:ext cx="16325" cy="17300"/>
            </a:xfrm>
            <a:custGeom>
              <a:avLst/>
              <a:gdLst/>
              <a:ahLst/>
              <a:cxnLst/>
              <a:rect l="l" t="t" r="r" b="b"/>
              <a:pathLst>
                <a:path w="653" h="692" extrusionOk="0">
                  <a:moveTo>
                    <a:pt x="175" y="1"/>
                  </a:moveTo>
                  <a:cubicBezTo>
                    <a:pt x="170" y="1"/>
                    <a:pt x="165" y="1"/>
                    <a:pt x="161" y="2"/>
                  </a:cubicBezTo>
                  <a:cubicBezTo>
                    <a:pt x="0" y="40"/>
                    <a:pt x="161" y="692"/>
                    <a:pt x="161" y="692"/>
                  </a:cubicBezTo>
                  <a:lnTo>
                    <a:pt x="652" y="692"/>
                  </a:lnTo>
                  <a:cubicBezTo>
                    <a:pt x="652" y="692"/>
                    <a:pt x="356" y="1"/>
                    <a:pt x="175" y="1"/>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8" name="Google Shape;4188;p62"/>
            <p:cNvSpPr/>
            <p:nvPr/>
          </p:nvSpPr>
          <p:spPr>
            <a:xfrm>
              <a:off x="2506025" y="2871625"/>
              <a:ext cx="16575" cy="17300"/>
            </a:xfrm>
            <a:custGeom>
              <a:avLst/>
              <a:gdLst/>
              <a:ahLst/>
              <a:cxnLst/>
              <a:rect l="l" t="t" r="r" b="b"/>
              <a:pathLst>
                <a:path w="663" h="692" extrusionOk="0">
                  <a:moveTo>
                    <a:pt x="194" y="1"/>
                  </a:moveTo>
                  <a:cubicBezTo>
                    <a:pt x="189" y="1"/>
                    <a:pt x="185" y="1"/>
                    <a:pt x="180" y="2"/>
                  </a:cubicBezTo>
                  <a:cubicBezTo>
                    <a:pt x="1" y="40"/>
                    <a:pt x="180" y="692"/>
                    <a:pt x="180" y="692"/>
                  </a:cubicBezTo>
                  <a:lnTo>
                    <a:pt x="662" y="692"/>
                  </a:lnTo>
                  <a:cubicBezTo>
                    <a:pt x="662" y="692"/>
                    <a:pt x="366" y="1"/>
                    <a:pt x="194" y="1"/>
                  </a:cubicBezTo>
                  <a:close/>
                </a:path>
              </a:pathLst>
            </a:custGeom>
            <a:solidFill>
              <a:srgbClr val="EF97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9" name="Google Shape;4189;p62"/>
            <p:cNvSpPr/>
            <p:nvPr/>
          </p:nvSpPr>
          <p:spPr>
            <a:xfrm>
              <a:off x="2539575" y="2871625"/>
              <a:ext cx="16325" cy="17300"/>
            </a:xfrm>
            <a:custGeom>
              <a:avLst/>
              <a:gdLst/>
              <a:ahLst/>
              <a:cxnLst/>
              <a:rect l="l" t="t" r="r" b="b"/>
              <a:pathLst>
                <a:path w="653" h="692" extrusionOk="0">
                  <a:moveTo>
                    <a:pt x="185" y="1"/>
                  </a:moveTo>
                  <a:cubicBezTo>
                    <a:pt x="180" y="1"/>
                    <a:pt x="175" y="1"/>
                    <a:pt x="171" y="2"/>
                  </a:cubicBezTo>
                  <a:cubicBezTo>
                    <a:pt x="1" y="40"/>
                    <a:pt x="171" y="692"/>
                    <a:pt x="171" y="692"/>
                  </a:cubicBezTo>
                  <a:lnTo>
                    <a:pt x="653" y="692"/>
                  </a:lnTo>
                  <a:cubicBezTo>
                    <a:pt x="653" y="692"/>
                    <a:pt x="366" y="1"/>
                    <a:pt x="185" y="1"/>
                  </a:cubicBezTo>
                  <a:close/>
                </a:path>
              </a:pathLst>
            </a:custGeom>
            <a:solidFill>
              <a:srgbClr val="CC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0" name="Google Shape;4190;p62"/>
            <p:cNvSpPr/>
            <p:nvPr/>
          </p:nvSpPr>
          <p:spPr>
            <a:xfrm>
              <a:off x="2579050" y="2432450"/>
              <a:ext cx="11825" cy="4750"/>
            </a:xfrm>
            <a:custGeom>
              <a:avLst/>
              <a:gdLst/>
              <a:ahLst/>
              <a:cxnLst/>
              <a:rect l="l" t="t" r="r" b="b"/>
              <a:pathLst>
                <a:path w="473" h="190" extrusionOk="0">
                  <a:moveTo>
                    <a:pt x="444" y="0"/>
                  </a:moveTo>
                  <a:lnTo>
                    <a:pt x="0" y="133"/>
                  </a:lnTo>
                  <a:lnTo>
                    <a:pt x="0" y="161"/>
                  </a:lnTo>
                  <a:lnTo>
                    <a:pt x="473" y="189"/>
                  </a:lnTo>
                  <a:cubicBezTo>
                    <a:pt x="473" y="133"/>
                    <a:pt x="454" y="76"/>
                    <a:pt x="444"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1" name="Google Shape;4191;p62"/>
            <p:cNvSpPr/>
            <p:nvPr/>
          </p:nvSpPr>
          <p:spPr>
            <a:xfrm>
              <a:off x="2576925" y="2424875"/>
              <a:ext cx="12075" cy="5000"/>
            </a:xfrm>
            <a:custGeom>
              <a:avLst/>
              <a:gdLst/>
              <a:ahLst/>
              <a:cxnLst/>
              <a:rect l="l" t="t" r="r" b="b"/>
              <a:pathLst>
                <a:path w="483" h="200" extrusionOk="0">
                  <a:moveTo>
                    <a:pt x="0" y="1"/>
                  </a:moveTo>
                  <a:lnTo>
                    <a:pt x="0" y="1"/>
                  </a:lnTo>
                  <a:cubicBezTo>
                    <a:pt x="9" y="58"/>
                    <a:pt x="38" y="124"/>
                    <a:pt x="47" y="199"/>
                  </a:cubicBezTo>
                  <a:lnTo>
                    <a:pt x="482" y="67"/>
                  </a:lnTo>
                  <a:cubicBezTo>
                    <a:pt x="473" y="58"/>
                    <a:pt x="473" y="48"/>
                    <a:pt x="473" y="39"/>
                  </a:cubicBezTo>
                  <a:lnTo>
                    <a:pt x="0" y="1"/>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2" name="Google Shape;4192;p62"/>
            <p:cNvSpPr/>
            <p:nvPr/>
          </p:nvSpPr>
          <p:spPr>
            <a:xfrm>
              <a:off x="2574550" y="2414500"/>
              <a:ext cx="12300" cy="4750"/>
            </a:xfrm>
            <a:custGeom>
              <a:avLst/>
              <a:gdLst/>
              <a:ahLst/>
              <a:cxnLst/>
              <a:rect l="l" t="t" r="r" b="b"/>
              <a:pathLst>
                <a:path w="492" h="190" extrusionOk="0">
                  <a:moveTo>
                    <a:pt x="426" y="0"/>
                  </a:moveTo>
                  <a:lnTo>
                    <a:pt x="1" y="95"/>
                  </a:lnTo>
                  <a:cubicBezTo>
                    <a:pt x="1" y="104"/>
                    <a:pt x="10" y="123"/>
                    <a:pt x="10" y="123"/>
                  </a:cubicBezTo>
                  <a:lnTo>
                    <a:pt x="492" y="189"/>
                  </a:lnTo>
                  <a:cubicBezTo>
                    <a:pt x="473" y="132"/>
                    <a:pt x="445" y="57"/>
                    <a:pt x="426"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3" name="Google Shape;4193;p62"/>
            <p:cNvSpPr/>
            <p:nvPr/>
          </p:nvSpPr>
          <p:spPr>
            <a:xfrm>
              <a:off x="2570775" y="2405975"/>
              <a:ext cx="11825" cy="5700"/>
            </a:xfrm>
            <a:custGeom>
              <a:avLst/>
              <a:gdLst/>
              <a:ahLst/>
              <a:cxnLst/>
              <a:rect l="l" t="t" r="r" b="b"/>
              <a:pathLst>
                <a:path w="473" h="228" extrusionOk="0">
                  <a:moveTo>
                    <a:pt x="445" y="1"/>
                  </a:moveTo>
                  <a:lnTo>
                    <a:pt x="0" y="20"/>
                  </a:lnTo>
                  <a:cubicBezTo>
                    <a:pt x="19" y="86"/>
                    <a:pt x="48" y="152"/>
                    <a:pt x="76" y="228"/>
                  </a:cubicBezTo>
                  <a:lnTo>
                    <a:pt x="473" y="58"/>
                  </a:lnTo>
                  <a:cubicBezTo>
                    <a:pt x="454" y="20"/>
                    <a:pt x="454" y="10"/>
                    <a:pt x="445"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4" name="Google Shape;4194;p62"/>
            <p:cNvSpPr/>
            <p:nvPr/>
          </p:nvSpPr>
          <p:spPr>
            <a:xfrm>
              <a:off x="2567475" y="2394400"/>
              <a:ext cx="11125" cy="6875"/>
            </a:xfrm>
            <a:custGeom>
              <a:avLst/>
              <a:gdLst/>
              <a:ahLst/>
              <a:cxnLst/>
              <a:rect l="l" t="t" r="r" b="b"/>
              <a:pathLst>
                <a:path w="445" h="275" extrusionOk="0">
                  <a:moveTo>
                    <a:pt x="331" y="1"/>
                  </a:moveTo>
                  <a:lnTo>
                    <a:pt x="0" y="199"/>
                  </a:lnTo>
                  <a:lnTo>
                    <a:pt x="38" y="275"/>
                  </a:lnTo>
                  <a:lnTo>
                    <a:pt x="444" y="190"/>
                  </a:lnTo>
                  <a:cubicBezTo>
                    <a:pt x="416" y="124"/>
                    <a:pt x="378" y="58"/>
                    <a:pt x="331"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5" name="Google Shape;4195;p62"/>
            <p:cNvSpPr/>
            <p:nvPr/>
          </p:nvSpPr>
          <p:spPr>
            <a:xfrm>
              <a:off x="2562025" y="2388500"/>
              <a:ext cx="10425" cy="5450"/>
            </a:xfrm>
            <a:custGeom>
              <a:avLst/>
              <a:gdLst/>
              <a:ahLst/>
              <a:cxnLst/>
              <a:rect l="l" t="t" r="r" b="b"/>
              <a:pathLst>
                <a:path w="417" h="218" extrusionOk="0">
                  <a:moveTo>
                    <a:pt x="398" y="1"/>
                  </a:moveTo>
                  <a:lnTo>
                    <a:pt x="1" y="76"/>
                  </a:lnTo>
                  <a:cubicBezTo>
                    <a:pt x="38" y="123"/>
                    <a:pt x="67" y="171"/>
                    <a:pt x="95" y="218"/>
                  </a:cubicBezTo>
                  <a:lnTo>
                    <a:pt x="416" y="29"/>
                  </a:lnTo>
                  <a:lnTo>
                    <a:pt x="398" y="1"/>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6" name="Google Shape;4196;p62"/>
            <p:cNvSpPr/>
            <p:nvPr/>
          </p:nvSpPr>
          <p:spPr>
            <a:xfrm>
              <a:off x="2556825" y="2379275"/>
              <a:ext cx="11125" cy="5225"/>
            </a:xfrm>
            <a:custGeom>
              <a:avLst/>
              <a:gdLst/>
              <a:ahLst/>
              <a:cxnLst/>
              <a:rect l="l" t="t" r="r" b="b"/>
              <a:pathLst>
                <a:path w="445" h="209" extrusionOk="0">
                  <a:moveTo>
                    <a:pt x="303" y="1"/>
                  </a:moveTo>
                  <a:lnTo>
                    <a:pt x="1" y="171"/>
                  </a:lnTo>
                  <a:lnTo>
                    <a:pt x="39" y="209"/>
                  </a:lnTo>
                  <a:lnTo>
                    <a:pt x="445" y="162"/>
                  </a:lnTo>
                  <a:cubicBezTo>
                    <a:pt x="388" y="95"/>
                    <a:pt x="350" y="48"/>
                    <a:pt x="303" y="1"/>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7" name="Google Shape;4197;p62"/>
            <p:cNvSpPr/>
            <p:nvPr/>
          </p:nvSpPr>
          <p:spPr>
            <a:xfrm>
              <a:off x="2549025" y="2371975"/>
              <a:ext cx="10200" cy="6875"/>
            </a:xfrm>
            <a:custGeom>
              <a:avLst/>
              <a:gdLst/>
              <a:ahLst/>
              <a:cxnLst/>
              <a:rect l="l" t="t" r="r" b="b"/>
              <a:pathLst>
                <a:path w="408" h="275" extrusionOk="0">
                  <a:moveTo>
                    <a:pt x="351" y="0"/>
                  </a:moveTo>
                  <a:lnTo>
                    <a:pt x="1" y="104"/>
                  </a:lnTo>
                  <a:cubicBezTo>
                    <a:pt x="48" y="170"/>
                    <a:pt x="95" y="208"/>
                    <a:pt x="143" y="274"/>
                  </a:cubicBezTo>
                  <a:lnTo>
                    <a:pt x="407" y="66"/>
                  </a:lnTo>
                  <a:cubicBezTo>
                    <a:pt x="398" y="38"/>
                    <a:pt x="369" y="9"/>
                    <a:pt x="351"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8" name="Google Shape;4198;p62"/>
            <p:cNvSpPr/>
            <p:nvPr/>
          </p:nvSpPr>
          <p:spPr>
            <a:xfrm>
              <a:off x="2544075" y="2364650"/>
              <a:ext cx="10425" cy="5200"/>
            </a:xfrm>
            <a:custGeom>
              <a:avLst/>
              <a:gdLst/>
              <a:ahLst/>
              <a:cxnLst/>
              <a:rect l="l" t="t" r="r" b="b"/>
              <a:pathLst>
                <a:path w="417" h="208" extrusionOk="0">
                  <a:moveTo>
                    <a:pt x="274" y="0"/>
                  </a:moveTo>
                  <a:lnTo>
                    <a:pt x="0" y="161"/>
                  </a:lnTo>
                  <a:cubicBezTo>
                    <a:pt x="10" y="180"/>
                    <a:pt x="29" y="198"/>
                    <a:pt x="48" y="208"/>
                  </a:cubicBezTo>
                  <a:lnTo>
                    <a:pt x="416" y="142"/>
                  </a:lnTo>
                  <a:lnTo>
                    <a:pt x="312" y="38"/>
                  </a:lnTo>
                  <a:lnTo>
                    <a:pt x="274" y="0"/>
                  </a:ln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9" name="Google Shape;4199;p62"/>
            <p:cNvSpPr/>
            <p:nvPr/>
          </p:nvSpPr>
          <p:spPr>
            <a:xfrm>
              <a:off x="2536975" y="2358025"/>
              <a:ext cx="10200" cy="5925"/>
            </a:xfrm>
            <a:custGeom>
              <a:avLst/>
              <a:gdLst/>
              <a:ahLst/>
              <a:cxnLst/>
              <a:rect l="l" t="t" r="r" b="b"/>
              <a:pathLst>
                <a:path w="408" h="237" extrusionOk="0">
                  <a:moveTo>
                    <a:pt x="341" y="0"/>
                  </a:moveTo>
                  <a:lnTo>
                    <a:pt x="1" y="76"/>
                  </a:lnTo>
                  <a:cubicBezTo>
                    <a:pt x="39" y="133"/>
                    <a:pt x="86" y="180"/>
                    <a:pt x="133" y="237"/>
                  </a:cubicBezTo>
                  <a:lnTo>
                    <a:pt x="407" y="76"/>
                  </a:lnTo>
                  <a:cubicBezTo>
                    <a:pt x="379" y="48"/>
                    <a:pt x="360" y="29"/>
                    <a:pt x="341"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0" name="Google Shape;4200;p62"/>
            <p:cNvSpPr/>
            <p:nvPr/>
          </p:nvSpPr>
          <p:spPr>
            <a:xfrm>
              <a:off x="2532250" y="2349525"/>
              <a:ext cx="9000" cy="3800"/>
            </a:xfrm>
            <a:custGeom>
              <a:avLst/>
              <a:gdLst/>
              <a:ahLst/>
              <a:cxnLst/>
              <a:rect l="l" t="t" r="r" b="b"/>
              <a:pathLst>
                <a:path w="360" h="152" extrusionOk="0">
                  <a:moveTo>
                    <a:pt x="275" y="0"/>
                  </a:moveTo>
                  <a:lnTo>
                    <a:pt x="1" y="142"/>
                  </a:lnTo>
                  <a:cubicBezTo>
                    <a:pt x="1" y="142"/>
                    <a:pt x="1" y="151"/>
                    <a:pt x="10" y="151"/>
                  </a:cubicBezTo>
                  <a:lnTo>
                    <a:pt x="360" y="104"/>
                  </a:lnTo>
                  <a:cubicBezTo>
                    <a:pt x="332" y="85"/>
                    <a:pt x="294" y="38"/>
                    <a:pt x="275" y="0"/>
                  </a:cubicBezTo>
                  <a:close/>
                </a:path>
              </a:pathLst>
            </a:custGeom>
            <a:solidFill>
              <a:srgbClr val="5B47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1" name="Google Shape;4201;p62"/>
            <p:cNvSpPr/>
            <p:nvPr/>
          </p:nvSpPr>
          <p:spPr>
            <a:xfrm>
              <a:off x="2302125" y="2565475"/>
              <a:ext cx="223300" cy="63100"/>
            </a:xfrm>
            <a:custGeom>
              <a:avLst/>
              <a:gdLst/>
              <a:ahLst/>
              <a:cxnLst/>
              <a:rect l="l" t="t" r="r" b="b"/>
              <a:pathLst>
                <a:path w="8932" h="2524" extrusionOk="0">
                  <a:moveTo>
                    <a:pt x="8932" y="0"/>
                  </a:moveTo>
                  <a:cubicBezTo>
                    <a:pt x="8333" y="733"/>
                    <a:pt x="7426" y="944"/>
                    <a:pt x="6401" y="944"/>
                  </a:cubicBezTo>
                  <a:cubicBezTo>
                    <a:pt x="5015" y="944"/>
                    <a:pt x="3412" y="558"/>
                    <a:pt x="2064" y="558"/>
                  </a:cubicBezTo>
                  <a:cubicBezTo>
                    <a:pt x="1248" y="558"/>
                    <a:pt x="526" y="699"/>
                    <a:pt x="1" y="1153"/>
                  </a:cubicBezTo>
                  <a:cubicBezTo>
                    <a:pt x="833" y="1815"/>
                    <a:pt x="2950" y="2523"/>
                    <a:pt x="4698" y="2523"/>
                  </a:cubicBezTo>
                  <a:cubicBezTo>
                    <a:pt x="6711" y="2523"/>
                    <a:pt x="7637" y="2079"/>
                    <a:pt x="8932" y="0"/>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2" name="Google Shape;4202;p62"/>
            <p:cNvSpPr/>
            <p:nvPr/>
          </p:nvSpPr>
          <p:spPr>
            <a:xfrm>
              <a:off x="2291025" y="2588350"/>
              <a:ext cx="73125" cy="78425"/>
            </a:xfrm>
            <a:custGeom>
              <a:avLst/>
              <a:gdLst/>
              <a:ahLst/>
              <a:cxnLst/>
              <a:rect l="l" t="t" r="r" b="b"/>
              <a:pathLst>
                <a:path w="2925" h="3137" extrusionOk="0">
                  <a:moveTo>
                    <a:pt x="1126" y="1"/>
                  </a:moveTo>
                  <a:cubicBezTo>
                    <a:pt x="919" y="1"/>
                    <a:pt x="731" y="45"/>
                    <a:pt x="587" y="153"/>
                  </a:cubicBezTo>
                  <a:cubicBezTo>
                    <a:pt x="1" y="616"/>
                    <a:pt x="105" y="2638"/>
                    <a:pt x="322" y="3064"/>
                  </a:cubicBezTo>
                  <a:cubicBezTo>
                    <a:pt x="346" y="3113"/>
                    <a:pt x="399" y="3136"/>
                    <a:pt x="474" y="3136"/>
                  </a:cubicBezTo>
                  <a:cubicBezTo>
                    <a:pt x="1038" y="3136"/>
                    <a:pt x="2844" y="1822"/>
                    <a:pt x="2902" y="796"/>
                  </a:cubicBezTo>
                  <a:cubicBezTo>
                    <a:pt x="2924" y="609"/>
                    <a:pt x="1896" y="1"/>
                    <a:pt x="1126" y="1"/>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3" name="Google Shape;4203;p62"/>
            <p:cNvSpPr/>
            <p:nvPr/>
          </p:nvSpPr>
          <p:spPr>
            <a:xfrm>
              <a:off x="2480525" y="2567425"/>
              <a:ext cx="67125" cy="103075"/>
            </a:xfrm>
            <a:custGeom>
              <a:avLst/>
              <a:gdLst/>
              <a:ahLst/>
              <a:cxnLst/>
              <a:rect l="l" t="t" r="r" b="b"/>
              <a:pathLst>
                <a:path w="2685" h="4123" extrusionOk="0">
                  <a:moveTo>
                    <a:pt x="1966" y="1"/>
                  </a:moveTo>
                  <a:cubicBezTo>
                    <a:pt x="1701" y="1"/>
                    <a:pt x="771" y="710"/>
                    <a:pt x="520" y="1292"/>
                  </a:cubicBezTo>
                  <a:cubicBezTo>
                    <a:pt x="265" y="1907"/>
                    <a:pt x="0" y="3986"/>
                    <a:pt x="321" y="4109"/>
                  </a:cubicBezTo>
                  <a:cubicBezTo>
                    <a:pt x="343" y="4118"/>
                    <a:pt x="369" y="4122"/>
                    <a:pt x="398" y="4122"/>
                  </a:cubicBezTo>
                  <a:cubicBezTo>
                    <a:pt x="796" y="4122"/>
                    <a:pt x="1839" y="3281"/>
                    <a:pt x="2429" y="1907"/>
                  </a:cubicBezTo>
                  <a:cubicBezTo>
                    <a:pt x="2684" y="1292"/>
                    <a:pt x="2212" y="83"/>
                    <a:pt x="2004" y="7"/>
                  </a:cubicBezTo>
                  <a:cubicBezTo>
                    <a:pt x="1993" y="3"/>
                    <a:pt x="1981" y="1"/>
                    <a:pt x="1966" y="1"/>
                  </a:cubicBezTo>
                  <a:close/>
                </a:path>
              </a:pathLst>
            </a:custGeom>
            <a:solidFill>
              <a:srgbClr val="FFB2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04" name="Google Shape;4204;p62"/>
          <p:cNvGrpSpPr/>
          <p:nvPr/>
        </p:nvGrpSpPr>
        <p:grpSpPr>
          <a:xfrm>
            <a:off x="10255946" y="5039940"/>
            <a:ext cx="3232065" cy="2111881"/>
            <a:chOff x="-213250" y="3651883"/>
            <a:chExt cx="1136984" cy="742888"/>
          </a:xfrm>
        </p:grpSpPr>
        <p:sp>
          <p:nvSpPr>
            <p:cNvPr id="4205" name="Google Shape;4205;p62"/>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6" name="Google Shape;4206;p62"/>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7" name="Google Shape;4207;p62"/>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8" name="Google Shape;4208;p62"/>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Rectangle 3"/>
          <p:cNvSpPr/>
          <p:nvPr/>
        </p:nvSpPr>
        <p:spPr>
          <a:xfrm>
            <a:off x="0" y="0"/>
            <a:ext cx="5005953" cy="2334506"/>
          </a:xfrm>
          <a:prstGeom prst="rect">
            <a:avLst/>
          </a:prstGeom>
          <a:solidFill>
            <a:srgbClr val="D7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3928;p59"/>
          <p:cNvSpPr/>
          <p:nvPr/>
        </p:nvSpPr>
        <p:spPr>
          <a:xfrm>
            <a:off x="368292" y="2519115"/>
            <a:ext cx="1530514" cy="1489039"/>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930;p59"/>
          <p:cNvSpPr txBox="1">
            <a:spLocks noGrp="1"/>
          </p:cNvSpPr>
          <p:nvPr>
            <p:ph type="title"/>
          </p:nvPr>
        </p:nvSpPr>
        <p:spPr>
          <a:xfrm>
            <a:off x="1952682" y="2547672"/>
            <a:ext cx="6279004" cy="1335367"/>
          </a:xfrm>
          <a:prstGeom prst="rect">
            <a:avLst/>
          </a:prstGeom>
        </p:spPr>
        <p:txBody>
          <a:bodyPr spcFirstLastPara="1" wrap="square" lIns="121900" tIns="121900" rIns="121900" bIns="121900" anchor="t" anchorCtr="0">
            <a:noAutofit/>
          </a:bodyPr>
          <a:lstStyle/>
          <a:p>
            <a:pPr algn="just">
              <a:lnSpc>
                <a:spcPct val="120000"/>
              </a:lnSpc>
            </a:pPr>
            <a:r>
              <a:rPr lang="en" sz="3600" b="1" dirty="0" smtClean="0">
                <a:latin typeface="#9Slide03 AmpleSoft Bold" panose="02000000000000000000" pitchFamily="2" charset="0"/>
              </a:rPr>
              <a:t>VẤN ĐỀ MÔI TRƯỜNG TRONG SỬ DỤNG THIÊN NHIÊN</a:t>
            </a:r>
            <a:endParaRPr sz="3600" b="1" dirty="0">
              <a:latin typeface="#9Slide03 AmpleSoft Bold" panose="02000000000000000000" pitchFamily="2" charset="0"/>
            </a:endParaRPr>
          </a:p>
        </p:txBody>
      </p:sp>
      <p:sp>
        <p:nvSpPr>
          <p:cNvPr id="112" name="Google Shape;3931;p59"/>
          <p:cNvSpPr txBox="1">
            <a:spLocks/>
          </p:cNvSpPr>
          <p:nvPr/>
        </p:nvSpPr>
        <p:spPr>
          <a:xfrm>
            <a:off x="348281" y="2701284"/>
            <a:ext cx="1516400" cy="1122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6000" kern="0" dirty="0" smtClean="0">
                <a:latin typeface="#9Slide03 AmpleSoft Bold" panose="02000000000000000000" pitchFamily="2" charset="0"/>
              </a:rPr>
              <a:t>3</a:t>
            </a:r>
            <a:endParaRPr lang="en" sz="6000" kern="0" dirty="0">
              <a:latin typeface="#9Slide03 AmpleSoft Bold" panose="02000000000000000000" pitchFamily="2" charset="0"/>
            </a:endParaRPr>
          </a:p>
        </p:txBody>
      </p:sp>
      <p:sp>
        <p:nvSpPr>
          <p:cNvPr id="113" name="Google Shape;1554;p57"/>
          <p:cNvSpPr txBox="1">
            <a:spLocks/>
          </p:cNvSpPr>
          <p:nvPr/>
        </p:nvSpPr>
        <p:spPr>
          <a:xfrm>
            <a:off x="1067011" y="3771752"/>
            <a:ext cx="6789594" cy="1376109"/>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smtClean="0">
                <a:solidFill>
                  <a:srgbClr val="865131"/>
                </a:solidFill>
                <a:latin typeface="#9Slide05 Dancing Script" panose="03080800040507000D00" pitchFamily="66" charset="0"/>
              </a:rPr>
              <a:t>Tiếng gọi từ </a:t>
            </a:r>
            <a:r>
              <a:rPr lang="en-US" sz="3600" b="1" kern="0" dirty="0" err="1" smtClean="0">
                <a:solidFill>
                  <a:srgbClr val="865131"/>
                </a:solidFill>
                <a:latin typeface="#9Slide05 Dancing Script" panose="03080800040507000D00" pitchFamily="66" charset="0"/>
              </a:rPr>
              <a:t>châu</a:t>
            </a:r>
            <a:r>
              <a:rPr lang="en-US" sz="3600" b="1" kern="0" dirty="0" smtClean="0">
                <a:solidFill>
                  <a:srgbClr val="865131"/>
                </a:solidFill>
                <a:latin typeface="#9Slide05 Dancing Script" panose="03080800040507000D00" pitchFamily="66" charset="0"/>
              </a:rPr>
              <a:t> Phi</a:t>
            </a:r>
            <a:endParaRPr lang="en-US" sz="3600" b="1" kern="0" dirty="0">
              <a:solidFill>
                <a:srgbClr val="865131"/>
              </a:solidFill>
              <a:latin typeface="#9Slide05 Dancing Script" panose="03080800040507000D00" pitchFamily="66" charset="0"/>
            </a:endParaRPr>
          </a:p>
        </p:txBody>
      </p:sp>
    </p:spTree>
    <p:extLst>
      <p:ext uri="{BB962C8B-B14F-4D97-AF65-F5344CB8AC3E}">
        <p14:creationId xmlns:p14="http://schemas.microsoft.com/office/powerpoint/2010/main" val="81530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44239" y="1840547"/>
            <a:ext cx="5610197" cy="3950653"/>
          </a:xfrm>
          <a:prstGeom prst="rect">
            <a:avLst/>
          </a:prstGeom>
          <a:noFill/>
        </p:spPr>
      </p:pic>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87654" y="1840547"/>
            <a:ext cx="5544127" cy="3950653"/>
          </a:xfrm>
          <a:prstGeom prst="rect">
            <a:avLst/>
          </a:prstGeom>
          <a:noFill/>
        </p:spPr>
      </p:pic>
      <p:sp>
        <p:nvSpPr>
          <p:cNvPr id="13" name="Google Shape;1554;p57"/>
          <p:cNvSpPr txBox="1">
            <a:spLocks/>
          </p:cNvSpPr>
          <p:nvPr/>
        </p:nvSpPr>
        <p:spPr>
          <a:xfrm>
            <a:off x="2521526" y="801392"/>
            <a:ext cx="6789594" cy="74197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smtClean="0">
                <a:solidFill>
                  <a:srgbClr val="C00000"/>
                </a:solidFill>
                <a:latin typeface="#9Slide05 Dancing Script" panose="03080800040507000D00" pitchFamily="66" charset="0"/>
              </a:rPr>
              <a:t>Tiếng gọi từ </a:t>
            </a:r>
            <a:r>
              <a:rPr lang="en-US" sz="3600" b="1" kern="0" dirty="0" err="1" smtClean="0">
                <a:solidFill>
                  <a:srgbClr val="C00000"/>
                </a:solidFill>
                <a:latin typeface="#9Slide05 Dancing Script" panose="03080800040507000D00" pitchFamily="66" charset="0"/>
              </a:rPr>
              <a:t>châu</a:t>
            </a:r>
            <a:r>
              <a:rPr lang="en-US" sz="3600" b="1" kern="0" dirty="0" smtClean="0">
                <a:solidFill>
                  <a:srgbClr val="C00000"/>
                </a:solidFill>
                <a:latin typeface="#9Slide05 Dancing Script" panose="03080800040507000D00" pitchFamily="66" charset="0"/>
              </a:rPr>
              <a:t> Phi</a:t>
            </a:r>
            <a:endParaRPr lang="en-US" sz="3600" b="1" kern="0" dirty="0">
              <a:solidFill>
                <a:srgbClr val="C00000"/>
              </a:solidFill>
              <a:latin typeface="#9Slide05 Dancing Script" panose="03080800040507000D00" pitchFamily="66" charset="0"/>
            </a:endParaRPr>
          </a:p>
        </p:txBody>
      </p:sp>
    </p:spTree>
    <p:extLst>
      <p:ext uri="{BB962C8B-B14F-4D97-AF65-F5344CB8AC3E}">
        <p14:creationId xmlns:p14="http://schemas.microsoft.com/office/powerpoint/2010/main" val="23882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eeting Area 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2" b="97944" l="4000" r="94889">
                        <a14:foregroundMark x1="20667" y1="60206" x2="20667" y2="60206"/>
                        <a14:foregroundMark x1="40222" y1="64758" x2="40222" y2="64758"/>
                        <a14:foregroundMark x1="44444" y1="38326" x2="38889" y2="73275"/>
                        <a14:foregroundMark x1="33889" y1="16300" x2="33889" y2="16300"/>
                        <a14:foregroundMark x1="57333" y1="36564" x2="61333" y2="70338"/>
                        <a14:foregroundMark x1="75111" y1="70044" x2="75111" y2="70044"/>
                        <a14:foregroundMark x1="65889" y1="43025" x2="65889" y2="43025"/>
                        <a14:foregroundMark x1="35333" y1="80764" x2="35333" y2="80764"/>
                        <a14:foregroundMark x1="32778" y1="91189" x2="32778" y2="91189"/>
                        <a14:foregroundMark x1="66778" y1="92364" x2="66778" y2="92364"/>
                        <a14:foregroundMark x1="37333" y1="8811" x2="38000" y2="26432"/>
                        <a14:foregroundMark x1="38222" y1="7636" x2="62222" y2="8517"/>
                        <a14:foregroundMark x1="62222" y1="9985" x2="62000" y2="24963"/>
                        <a14:foregroundMark x1="48556" y1="8517" x2="49444" y2="21880"/>
                      </a14:backgroundRemoval>
                    </a14:imgEffect>
                  </a14:imgLayer>
                </a14:imgProps>
              </a:ext>
              <a:ext uri="{28A0092B-C50C-407E-A947-70E740481C1C}">
                <a14:useLocalDpi xmlns:a14="http://schemas.microsoft.com/office/drawing/2010/main" val="0"/>
              </a:ext>
            </a:extLst>
          </a:blip>
          <a:srcRect/>
          <a:stretch>
            <a:fillRect/>
          </a:stretch>
        </p:blipFill>
        <p:spPr bwMode="auto">
          <a:xfrm>
            <a:off x="-1309257" y="1208885"/>
            <a:ext cx="6941128" cy="5252121"/>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Black And White Download Deer Hunter Silhouette At - Animal Hunters Clip Art  - Free Transparent PNG Clipart Images Downloa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409" b="97531" l="10000" r="90000">
                        <a14:foregroundMark x1="44405" y1="27513" x2="44405" y2="27513"/>
                        <a14:foregroundMark x1="65595" y1="76367" x2="65595" y2="76367"/>
                      </a14:backgroundRemoval>
                    </a14:imgEffect>
                  </a14:imgLayer>
                </a14:imgProps>
              </a:ext>
              <a:ext uri="{28A0092B-C50C-407E-A947-70E740481C1C}">
                <a14:useLocalDpi xmlns:a14="http://schemas.microsoft.com/office/drawing/2010/main" val="0"/>
              </a:ext>
            </a:extLst>
          </a:blip>
          <a:srcRect/>
          <a:stretch>
            <a:fillRect/>
          </a:stretch>
        </p:blipFill>
        <p:spPr bwMode="auto">
          <a:xfrm>
            <a:off x="2161307" y="1766474"/>
            <a:ext cx="1030182" cy="695373"/>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Map, africa, geography, map of africa png | PNGWi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522" l="2778" r="96944">
                        <a14:foregroundMark x1="90278" y1="71071" x2="90278" y2="71071"/>
                      </a14:backgroundRemoval>
                    </a14:imgEffect>
                  </a14:imgLayer>
                </a14:imgProps>
              </a:ext>
              <a:ext uri="{28A0092B-C50C-407E-A947-70E740481C1C}">
                <a14:useLocalDpi xmlns:a14="http://schemas.microsoft.com/office/drawing/2010/main" val="0"/>
              </a:ext>
            </a:extLst>
          </a:blip>
          <a:srcRect/>
          <a:stretch>
            <a:fillRect/>
          </a:stretch>
        </p:blipFill>
        <p:spPr bwMode="auto">
          <a:xfrm>
            <a:off x="1497878" y="1642074"/>
            <a:ext cx="774266" cy="94417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54;p57"/>
          <p:cNvSpPr txBox="1">
            <a:spLocks/>
          </p:cNvSpPr>
          <p:nvPr/>
        </p:nvSpPr>
        <p:spPr>
          <a:xfrm>
            <a:off x="2272144" y="104245"/>
            <a:ext cx="6789594" cy="74197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smtClean="0">
                <a:solidFill>
                  <a:srgbClr val="C00000"/>
                </a:solidFill>
                <a:latin typeface="#9Slide05 Dancing Script" panose="03080800040507000D00" pitchFamily="66" charset="0"/>
              </a:rPr>
              <a:t>Hội </a:t>
            </a:r>
            <a:r>
              <a:rPr lang="en-US" sz="3600" b="1" kern="0" dirty="0" err="1" smtClean="0">
                <a:solidFill>
                  <a:srgbClr val="C00000"/>
                </a:solidFill>
                <a:latin typeface="#9Slide05 Dancing Script" panose="03080800040507000D00" pitchFamily="66" charset="0"/>
              </a:rPr>
              <a:t>nghị</a:t>
            </a:r>
            <a:r>
              <a:rPr lang="en-US" sz="3600" b="1" kern="0" dirty="0" smtClean="0">
                <a:solidFill>
                  <a:srgbClr val="C00000"/>
                </a:solidFill>
                <a:latin typeface="#9Slide05 Dancing Script" panose="03080800040507000D00" pitchFamily="66" charset="0"/>
              </a:rPr>
              <a:t>: Tiếng gọi từ </a:t>
            </a:r>
            <a:r>
              <a:rPr lang="en-US" sz="3600" b="1" kern="0" dirty="0" err="1" smtClean="0">
                <a:solidFill>
                  <a:srgbClr val="C00000"/>
                </a:solidFill>
                <a:latin typeface="#9Slide05 Dancing Script" panose="03080800040507000D00" pitchFamily="66" charset="0"/>
              </a:rPr>
              <a:t>châu</a:t>
            </a:r>
            <a:r>
              <a:rPr lang="en-US" sz="3600" b="1" kern="0" dirty="0" smtClean="0">
                <a:solidFill>
                  <a:srgbClr val="C00000"/>
                </a:solidFill>
                <a:latin typeface="#9Slide05 Dancing Script" panose="03080800040507000D00" pitchFamily="66" charset="0"/>
              </a:rPr>
              <a:t> Phi</a:t>
            </a:r>
            <a:endParaRPr lang="en-US" sz="3600" b="1" kern="0" dirty="0">
              <a:solidFill>
                <a:srgbClr val="C00000"/>
              </a:solidFill>
              <a:latin typeface="#9Slide05 Dancing Script" panose="03080800040507000D00" pitchFamily="66" charset="0"/>
            </a:endParaRPr>
          </a:p>
        </p:txBody>
      </p:sp>
      <p:sp>
        <p:nvSpPr>
          <p:cNvPr id="10" name="Rectangle 9"/>
          <p:cNvSpPr/>
          <p:nvPr/>
        </p:nvSpPr>
        <p:spPr>
          <a:xfrm>
            <a:off x="4307907" y="924932"/>
            <a:ext cx="7708389" cy="2559162"/>
          </a:xfrm>
          <a:prstGeom prst="rect">
            <a:avLst/>
          </a:prstGeom>
        </p:spPr>
        <p:txBody>
          <a:bodyPr wrap="square">
            <a:spAutoFit/>
          </a:bodyPr>
          <a:lstStyle/>
          <a:p>
            <a:pPr marL="0" marR="0" lvl="0" indent="0" algn="just" defTabSz="914400" rtl="0" eaLnBrk="1" fontAlgn="auto" latinLnBrk="0" hangingPunct="1">
              <a:lnSpc>
                <a:spcPct val="110000"/>
              </a:lnSpc>
              <a:buClrTx/>
              <a:buSzTx/>
              <a:buFont typeface="Courier New" panose="02070309020205020404" pitchFamily="49" charset="0"/>
              <a:buChar char="o"/>
              <a:tabLst/>
              <a:defRPr/>
            </a:pPr>
            <a:r>
              <a:rPr kumimoji="0" lang="en-US" sz="2100" b="1"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Chủ</a:t>
            </a:r>
            <a:r>
              <a:rPr kumimoji="0" lang="en-US" sz="2100" b="1"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đề hội </a:t>
            </a:r>
            <a:r>
              <a:rPr kumimoji="0" lang="en-US" sz="2100" b="1"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nghị</a:t>
            </a:r>
            <a:r>
              <a:rPr kumimoji="0" lang="en-US" sz="2100" b="1"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Vấn</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đề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môi</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trường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trong</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sử dụng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thiên</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nhiên ở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Phi:</a:t>
            </a:r>
          </a:p>
          <a:p>
            <a:pPr marL="0" marR="0" lvl="0" indent="0" algn="just" defTabSz="914400" rtl="0" eaLnBrk="1" fontAlgn="auto" latinLnBrk="0" hangingPunct="1">
              <a:lnSpc>
                <a:spcPct val="110000"/>
              </a:lnSpc>
              <a:buClrTx/>
              <a:buSzTx/>
              <a:tabLst/>
              <a:defRPr/>
            </a:pP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Vấn đề 1: S</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uy</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giảm</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tài nguyên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rừng</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(thực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trạng</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hậu</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quả -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giải</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pháp</a:t>
            </a:r>
            <a:r>
              <a:rPr kumimoji="0" lang="en-US" sz="2100" b="0" i="0" u="none" strike="noStrike" kern="1200" cap="none" spc="0" normalizeH="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p>
          <a:p>
            <a:pPr algn="just">
              <a:lnSpc>
                <a:spcPct val="110000"/>
              </a:lnSpc>
            </a:pPr>
            <a:r>
              <a:rPr lang="en-US" sz="2100" baseline="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Vấn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đề 2: </a:t>
            </a:r>
            <a:r>
              <a:rPr lang="en-US" sz="2100" baseline="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Nạn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săn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bắt</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buôn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bán</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động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vật</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hoang</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dã</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(thực </a:t>
            </a:r>
            <a:r>
              <a:rPr lang="en-US" sz="2100" dirty="0" err="1">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trạng</a:t>
            </a:r>
            <a:r>
              <a:rPr lang="en-US" sz="2100" dirty="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 </a:t>
            </a:r>
            <a:r>
              <a:rPr lang="en-US" sz="2100" dirty="0" err="1">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hậu</a:t>
            </a:r>
            <a:r>
              <a:rPr lang="en-US" sz="2100" dirty="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quả - </a:t>
            </a:r>
            <a:r>
              <a:rPr lang="en-US" sz="2100" dirty="0" err="1">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giải</a:t>
            </a:r>
            <a:r>
              <a:rPr lang="en-US" sz="2100" dirty="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pháp</a:t>
            </a:r>
            <a:r>
              <a:rPr lang="en-US" sz="2100" dirty="0" smtClean="0">
                <a:solidFill>
                  <a:srgbClr val="1C4112"/>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a:p>
            <a:pPr marL="0" marR="0" lvl="0" indent="0" algn="just" defTabSz="914400" rtl="0" eaLnBrk="1" fontAlgn="auto" latinLnBrk="0" hangingPunct="1">
              <a:lnSpc>
                <a:spcPct val="110000"/>
              </a:lnSpc>
              <a:buClrTx/>
              <a:buSzTx/>
              <a:buFont typeface="Courier New" panose="02070309020205020404" pitchFamily="49" charset="0"/>
              <a:buChar char="o"/>
              <a:tabLst/>
              <a:defRPr/>
            </a:pP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1"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Chia lớp thành 5 nhóm </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tùy</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sở</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thích,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năng</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lực</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nhu</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100" b="0" i="0" u="none" strike="noStrike" kern="1200" cap="none" spc="0" normalizeH="0" baseline="0" noProof="0" dirty="0" err="1"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cầu</a:t>
            </a:r>
            <a:r>
              <a:rPr kumimoji="0" lang="en-US" sz="2100" b="0" i="0" u="none" strike="noStrike" kern="1200" cap="none" spc="0" normalizeH="0" baseline="0" noProof="0" dirty="0" smtClean="0">
                <a:ln>
                  <a:noFill/>
                </a:ln>
                <a:solidFill>
                  <a:srgbClr val="1C4112"/>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p>
        </p:txBody>
      </p:sp>
      <p:graphicFrame>
        <p:nvGraphicFramePr>
          <p:cNvPr id="12" name="Table 11"/>
          <p:cNvGraphicFramePr>
            <a:graphicFrameLocks noGrp="1"/>
          </p:cNvGraphicFramePr>
          <p:nvPr>
            <p:extLst>
              <p:ext uri="{D42A27DB-BD31-4B8C-83A1-F6EECF244321}">
                <p14:modId xmlns:p14="http://schemas.microsoft.com/office/powerpoint/2010/main" val="2074395372"/>
              </p:ext>
            </p:extLst>
          </p:nvPr>
        </p:nvGraphicFramePr>
        <p:xfrm>
          <a:off x="4381952" y="3641512"/>
          <a:ext cx="7560301" cy="3017520"/>
        </p:xfrm>
        <a:graphic>
          <a:graphicData uri="http://schemas.openxmlformats.org/drawingml/2006/table">
            <a:tbl>
              <a:tblPr firstRow="1" bandRow="1">
                <a:tableStyleId>{5C22544A-7EE6-4342-B048-85BDC9FD1C3A}</a:tableStyleId>
              </a:tblPr>
              <a:tblGrid>
                <a:gridCol w="1047275">
                  <a:extLst>
                    <a:ext uri="{9D8B030D-6E8A-4147-A177-3AD203B41FA5}">
                      <a16:colId xmlns:a16="http://schemas.microsoft.com/office/drawing/2014/main" val="1263917538"/>
                    </a:ext>
                  </a:extLst>
                </a:gridCol>
                <a:gridCol w="3828970">
                  <a:extLst>
                    <a:ext uri="{9D8B030D-6E8A-4147-A177-3AD203B41FA5}">
                      <a16:colId xmlns:a16="http://schemas.microsoft.com/office/drawing/2014/main" val="1802894388"/>
                    </a:ext>
                  </a:extLst>
                </a:gridCol>
                <a:gridCol w="2684056">
                  <a:extLst>
                    <a:ext uri="{9D8B030D-6E8A-4147-A177-3AD203B41FA5}">
                      <a16:colId xmlns:a16="http://schemas.microsoft.com/office/drawing/2014/main" val="2834231319"/>
                    </a:ext>
                  </a:extLst>
                </a:gridCol>
              </a:tblGrid>
              <a:tr h="370840">
                <a:tc>
                  <a:txBody>
                    <a:bodyPr/>
                    <a:lstStyle/>
                    <a:p>
                      <a:pPr algn="ctr"/>
                      <a:r>
                        <a:rPr lang="en-US" sz="2000" dirty="0" smtClean="0">
                          <a:solidFill>
                            <a:schemeClr val="accent4"/>
                          </a:solidFill>
                          <a:latin typeface="#9Slide03 Roboto Medium" panose="02000000000000000000" pitchFamily="2" charset="0"/>
                          <a:ea typeface="#9Slide03 Roboto Medium" panose="02000000000000000000" pitchFamily="2" charset="0"/>
                        </a:rPr>
                        <a:t>Nhóm</a:t>
                      </a:r>
                      <a:endParaRPr lang="en-US" sz="20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000" dirty="0" err="1" smtClean="0">
                          <a:solidFill>
                            <a:schemeClr val="accent4"/>
                          </a:solidFill>
                          <a:latin typeface="#9Slide03 Roboto Medium" panose="02000000000000000000" pitchFamily="2" charset="0"/>
                          <a:ea typeface="#9Slide03 Roboto Medium" panose="02000000000000000000" pitchFamily="2" charset="0"/>
                        </a:rPr>
                        <a:t>Nhiệm</a:t>
                      </a:r>
                      <a:r>
                        <a:rPr lang="en-US" sz="2000" baseline="0" dirty="0" smtClean="0">
                          <a:solidFill>
                            <a:schemeClr val="accent4"/>
                          </a:solidFill>
                          <a:latin typeface="#9Slide03 Roboto Medium" panose="02000000000000000000" pitchFamily="2" charset="0"/>
                          <a:ea typeface="#9Slide03 Roboto Medium" panose="02000000000000000000" pitchFamily="2" charset="0"/>
                        </a:rPr>
                        <a:t> vụ</a:t>
                      </a:r>
                      <a:endParaRPr lang="en-US" sz="20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000" dirty="0" err="1" smtClean="0">
                          <a:solidFill>
                            <a:schemeClr val="accent4"/>
                          </a:solidFill>
                          <a:latin typeface="#9Slide03 Roboto Medium" panose="02000000000000000000" pitchFamily="2" charset="0"/>
                          <a:ea typeface="#9Slide03 Roboto Medium" panose="02000000000000000000" pitchFamily="2" charset="0"/>
                        </a:rPr>
                        <a:t>Ghi</a:t>
                      </a:r>
                      <a:r>
                        <a:rPr lang="en-US" sz="2000" dirty="0" smtClean="0">
                          <a:solidFill>
                            <a:schemeClr val="accent4"/>
                          </a:solidFill>
                          <a:latin typeface="#9Slide03 Roboto Medium" panose="02000000000000000000" pitchFamily="2" charset="0"/>
                          <a:ea typeface="#9Slide03 Roboto Medium" panose="02000000000000000000" pitchFamily="2" charset="0"/>
                        </a:rPr>
                        <a:t> chú</a:t>
                      </a:r>
                      <a:endParaRPr lang="en-US" sz="20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36251607"/>
                  </a:ext>
                </a:extLst>
              </a:tr>
              <a:tr h="370840">
                <a:tc>
                  <a:txBody>
                    <a:bodyPr/>
                    <a:lstStyle/>
                    <a:p>
                      <a:pPr algn="ctr"/>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1</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just"/>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Viết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kịch</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bản,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thiết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kế Poster sự kiện, điều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hành</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hội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nghị</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just"/>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Gửi</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cho</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GVBM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trước</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ít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nhất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1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ngày</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3600609078"/>
                  </a:ext>
                </a:extLst>
              </a:tr>
              <a:tr h="370840">
                <a:tc>
                  <a:txBody>
                    <a:bodyPr/>
                    <a:lstStyle/>
                    <a:p>
                      <a:pPr algn="ctr"/>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2,3,4,5</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just"/>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dirty="0" err="1" smtClean="0">
                          <a:solidFill>
                            <a:schemeClr val="bg1">
                              <a:lumMod val="10000"/>
                            </a:schemeClr>
                          </a:solidFill>
                          <a:latin typeface="#9Slide03 Roboto Medium" panose="02000000000000000000" pitchFamily="2" charset="0"/>
                          <a:ea typeface="#9Slide03 Roboto Medium" panose="02000000000000000000" pitchFamily="2" charset="0"/>
                        </a:rPr>
                        <a:t>Đóng</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vai</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đoàn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đại</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biểu</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đến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từ 1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quốc</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gia</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châu</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Phi, trao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đổi</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ý kiến về 1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ttrong</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2 vấn đề trên.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Nhận xét, đánh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giá</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phần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hoạt động của các nhóm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theo</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Rubric</a:t>
                      </a:r>
                      <a:endParaRPr lang="en-US" sz="2000" dirty="0" smtClean="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just"/>
                      <a:r>
                        <a:rPr lang="en-US" sz="2000" dirty="0" smtClean="0">
                          <a:solidFill>
                            <a:schemeClr val="bg1">
                              <a:lumMod val="10000"/>
                            </a:schemeClr>
                          </a:solidFill>
                          <a:latin typeface="#9Slide03 Roboto Medium" panose="02000000000000000000" pitchFamily="2" charset="0"/>
                          <a:ea typeface="#9Slide03 Roboto Medium" panose="02000000000000000000" pitchFamily="2" charset="0"/>
                        </a:rPr>
                        <a:t>+ Chuẩn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bị 1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quốc</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kì</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để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bàn</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theo</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quốc</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gia</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a:t>
                      </a:r>
                    </a:p>
                    <a:p>
                      <a:pPr algn="just"/>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Bài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thuyết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trình thể hiện ở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dạng</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Powerpoint</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a:t>
                      </a:r>
                      <a:r>
                        <a:rPr lang="en-US" sz="2000" baseline="0" dirty="0" err="1" smtClean="0">
                          <a:solidFill>
                            <a:schemeClr val="bg1">
                              <a:lumMod val="10000"/>
                            </a:schemeClr>
                          </a:solidFill>
                          <a:latin typeface="#9Slide03 Roboto Medium" panose="02000000000000000000" pitchFamily="2" charset="0"/>
                          <a:ea typeface="#9Slide03 Roboto Medium" panose="02000000000000000000" pitchFamily="2" charset="0"/>
                        </a:rPr>
                        <a:t>tranh</a:t>
                      </a:r>
                      <a:r>
                        <a:rPr lang="en-US" sz="2000" baseline="0" dirty="0" smtClean="0">
                          <a:solidFill>
                            <a:schemeClr val="bg1">
                              <a:lumMod val="10000"/>
                            </a:schemeClr>
                          </a:solidFill>
                          <a:latin typeface="#9Slide03 Roboto Medium" panose="02000000000000000000" pitchFamily="2" charset="0"/>
                          <a:ea typeface="#9Slide03 Roboto Medium" panose="02000000000000000000" pitchFamily="2" charset="0"/>
                        </a:rPr>
                        <a:t>, Poster, …</a:t>
                      </a:r>
                      <a:endParaRPr lang="en-US" sz="20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2953424416"/>
                  </a:ext>
                </a:extLst>
              </a:tr>
            </a:tbl>
          </a:graphicData>
        </a:graphic>
      </p:graphicFrame>
    </p:spTree>
    <p:extLst>
      <p:ext uri="{BB962C8B-B14F-4D97-AF65-F5344CB8AC3E}">
        <p14:creationId xmlns:p14="http://schemas.microsoft.com/office/powerpoint/2010/main" val="414094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789A9-72DC-4A2E-8C8D-43F913646E98}"/>
              </a:ext>
            </a:extLst>
          </p:cNvPr>
          <p:cNvPicPr>
            <a:picLocks noChangeAspect="1"/>
          </p:cNvPicPr>
          <p:nvPr/>
        </p:nvPicPr>
        <p:blipFill rotWithShape="1">
          <a:blip r:embed="rId2">
            <a:extLst>
              <a:ext uri="{28A0092B-C50C-407E-A947-70E740481C1C}">
                <a14:useLocalDpi xmlns:a14="http://schemas.microsoft.com/office/drawing/2010/main" val="0"/>
              </a:ext>
            </a:extLst>
          </a:blip>
          <a:srcRect t="4079" b="8572"/>
          <a:stretch/>
        </p:blipFill>
        <p:spPr>
          <a:xfrm>
            <a:off x="140677" y="675142"/>
            <a:ext cx="4279933" cy="5225808"/>
          </a:xfrm>
          <a:prstGeom prst="rect">
            <a:avLst/>
          </a:prstGeom>
        </p:spPr>
      </p:pic>
      <p:sp>
        <p:nvSpPr>
          <p:cNvPr id="3" name="TextBox 2">
            <a:extLst>
              <a:ext uri="{FF2B5EF4-FFF2-40B4-BE49-F238E27FC236}">
                <a16:creationId xmlns:a16="http://schemas.microsoft.com/office/drawing/2014/main" id="{277B9A3F-679E-4D9C-B3AC-6C6ED218046E}"/>
              </a:ext>
            </a:extLst>
          </p:cNvPr>
          <p:cNvSpPr txBox="1"/>
          <p:nvPr/>
        </p:nvSpPr>
        <p:spPr>
          <a:xfrm>
            <a:off x="4494723" y="891735"/>
            <a:ext cx="7200647" cy="1938992"/>
          </a:xfrm>
          <a:prstGeom prst="rect">
            <a:avLst/>
          </a:prstGeom>
          <a:noFill/>
        </p:spPr>
        <p:txBody>
          <a:bodyPr wrap="square">
            <a:spAutoFit/>
          </a:bodyPr>
          <a:lstStyle/>
          <a:p>
            <a:pPr algn="just" defTabSz="914354">
              <a:spcBef>
                <a:spcPts val="600"/>
              </a:spcBef>
              <a:spcAft>
                <a:spcPts val="600"/>
              </a:spcAft>
            </a:pPr>
            <a:r>
              <a:rPr lang="en-US" sz="24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vi-VN" sz="2400" dirty="0">
                <a:solidFill>
                  <a:schemeClr val="tx1">
                    <a:lumMod val="50000"/>
                  </a:schemeClr>
                </a:solidFill>
                <a:latin typeface="#9Slide03 Roboto Condensed" panose="02000000000000000000" pitchFamily="2" charset="0"/>
                <a:ea typeface="#9Slide03 Roboto Condensed" panose="02000000000000000000" pitchFamily="2" charset="0"/>
              </a:rPr>
              <a:t>Ông là tổng thống da đen đầu tiên của Nam Phi sau hơn 3 thế kỷ cầm quyền của người da trắng, là người anh hùng trong cuộc đấu tranh chống chủ nghĩa phân biệt chủng tộc mà còn là biểu tượng quốc tế cho tinh thần tự do, đoàn kết dân tộc và lòng vị tha. </a:t>
            </a:r>
            <a:endParaRPr lang="en-US" sz="2400" dirty="0">
              <a:solidFill>
                <a:schemeClr val="tx1">
                  <a:lumMod val="50000"/>
                </a:schemeClr>
              </a:solidFill>
              <a:latin typeface="#9Slide03 Roboto Condensed" panose="02000000000000000000" pitchFamily="2" charset="0"/>
              <a:ea typeface="#9Slide03 Roboto Condensed" panose="02000000000000000000" pitchFamily="2" charset="0"/>
            </a:endParaRPr>
          </a:p>
        </p:txBody>
      </p:sp>
      <p:pic>
        <p:nvPicPr>
          <p:cNvPr id="4" name="Picture 4" descr="Cưụ Tổng Thống Nam Phi Nelson Mandela Qua Đời – DLB | THƠ QUÊ HƯƠNG">
            <a:extLst>
              <a:ext uri="{FF2B5EF4-FFF2-40B4-BE49-F238E27FC236}">
                <a16:creationId xmlns:a16="http://schemas.microsoft.com/office/drawing/2014/main" id="{ABABEFAE-8092-473E-AAD1-E04D08230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398" y="2995779"/>
            <a:ext cx="7220951" cy="2989925"/>
          </a:xfrm>
          <a:prstGeom prst="rect">
            <a:avLst/>
          </a:prstGeom>
          <a:solidFill>
            <a:srgbClr val="FFFFFF">
              <a:shade val="85000"/>
            </a:srgbClr>
          </a:solidFill>
          <a:ln w="127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Rounded Corners 1">
            <a:extLst>
              <a:ext uri="{FF2B5EF4-FFF2-40B4-BE49-F238E27FC236}">
                <a16:creationId xmlns:a16="http://schemas.microsoft.com/office/drawing/2014/main" id="{7DC187AA-D691-4942-AB7E-9D9B307F53C2}"/>
              </a:ext>
            </a:extLst>
          </p:cNvPr>
          <p:cNvSpPr/>
          <p:nvPr/>
        </p:nvSpPr>
        <p:spPr>
          <a:xfrm>
            <a:off x="655928" y="5274853"/>
            <a:ext cx="3214255" cy="845127"/>
          </a:xfrm>
          <a:prstGeom prst="roundRect">
            <a:avLst/>
          </a:prstGeom>
          <a:solidFill>
            <a:srgbClr val="FFFFFF"/>
          </a:soli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B0B1C6F-E81F-4D83-9527-D37074E0B066}"/>
              </a:ext>
            </a:extLst>
          </p:cNvPr>
          <p:cNvSpPr/>
          <p:nvPr/>
        </p:nvSpPr>
        <p:spPr>
          <a:xfrm>
            <a:off x="218730" y="5381406"/>
            <a:ext cx="4177927" cy="830997"/>
          </a:xfrm>
          <a:prstGeom prst="rect">
            <a:avLst/>
          </a:prstGeom>
        </p:spPr>
        <p:txBody>
          <a:bodyPr wrap="square">
            <a:spAutoFit/>
          </a:bodyPr>
          <a:lstStyle/>
          <a:p>
            <a:pPr algn="ctr" defTabSz="914354"/>
            <a:r>
              <a:rPr lang="en-US" sz="2400" b="1" dirty="0">
                <a:solidFill>
                  <a:prstClr val="black">
                    <a:lumMod val="95000"/>
                    <a:lumOff val="5000"/>
                  </a:prstClr>
                </a:solidFill>
                <a:latin typeface="#9Slide03 Roboto Condensed" panose="02000000000000000000" pitchFamily="2" charset="0"/>
                <a:ea typeface="#9Slide03 Roboto Condensed" panose="02000000000000000000" pitchFamily="2" charset="0"/>
                <a:cs typeface="#9Slide03 Arima Madurai ExtraBo" panose="00000900000000000000" pitchFamily="2" charset="-93"/>
              </a:rPr>
              <a:t>NEL SON MANDELA </a:t>
            </a:r>
          </a:p>
          <a:p>
            <a:pPr algn="ctr" defTabSz="914354"/>
            <a:r>
              <a:rPr lang="en-US" sz="2400" b="1" dirty="0">
                <a:solidFill>
                  <a:prstClr val="black">
                    <a:lumMod val="95000"/>
                    <a:lumOff val="5000"/>
                  </a:prstClr>
                </a:solidFill>
                <a:latin typeface="#9Slide03 Roboto Condensed" panose="02000000000000000000" pitchFamily="2" charset="0"/>
                <a:ea typeface="#9Slide03 Roboto Condensed" panose="02000000000000000000" pitchFamily="2" charset="0"/>
                <a:cs typeface="#9Slide03 Arima Madurai ExtraBo" panose="00000900000000000000" pitchFamily="2" charset="-93"/>
              </a:rPr>
              <a:t>(1918 – 2013)</a:t>
            </a:r>
          </a:p>
        </p:txBody>
      </p:sp>
    </p:spTree>
    <p:extLst>
      <p:ext uri="{BB962C8B-B14F-4D97-AF65-F5344CB8AC3E}">
        <p14:creationId xmlns:p14="http://schemas.microsoft.com/office/powerpoint/2010/main" val="146924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lvl="0" algn="ctr"/>
            <a:r>
              <a:rPr lang="en" sz="2400" b="1" dirty="0" smtClean="0">
                <a:solidFill>
                  <a:schemeClr val="accent5"/>
                </a:solidFill>
                <a:latin typeface="#9Slide03 SFU DIN Mittelschrift" panose="00000400000000000000" pitchFamily="2" charset="0"/>
              </a:rPr>
              <a:t>VẤN ĐỀ MÔI TRƯỜNG TRONG SỬ DỤNG THIÊN NHIÊN</a:t>
            </a:r>
            <a:endParaRPr kumimoji="0" lang="en-US" sz="2400" b="1" i="0" u="none" strike="noStrike" kern="0" cap="none" spc="0" normalizeH="0" baseline="0" noProof="0" dirty="0">
              <a:ln>
                <a:noFill/>
              </a:ln>
              <a:solidFill>
                <a:schemeClr val="accent5"/>
              </a:solidFill>
              <a:effectLst/>
              <a:uLnTx/>
              <a:uFillTx/>
              <a:latin typeface="#9Slide03 SFU DIN Mittelschrift" panose="00000400000000000000" pitchFamily="2" charset="0"/>
              <a:ea typeface="#9Slide03 Roboto Medium" panose="020000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00011408"/>
              </p:ext>
            </p:extLst>
          </p:nvPr>
        </p:nvGraphicFramePr>
        <p:xfrm>
          <a:off x="946727" y="1259994"/>
          <a:ext cx="10298546" cy="3512982"/>
        </p:xfrm>
        <a:graphic>
          <a:graphicData uri="http://schemas.openxmlformats.org/drawingml/2006/table">
            <a:tbl>
              <a:tblPr firstRow="1" bandRow="1">
                <a:tableStyleId>{5C22544A-7EE6-4342-B048-85BDC9FD1C3A}</a:tableStyleId>
              </a:tblPr>
              <a:tblGrid>
                <a:gridCol w="4673600">
                  <a:extLst>
                    <a:ext uri="{9D8B030D-6E8A-4147-A177-3AD203B41FA5}">
                      <a16:colId xmlns:a16="http://schemas.microsoft.com/office/drawing/2014/main" val="3632010727"/>
                    </a:ext>
                  </a:extLst>
                </a:gridCol>
                <a:gridCol w="5624946">
                  <a:extLst>
                    <a:ext uri="{9D8B030D-6E8A-4147-A177-3AD203B41FA5}">
                      <a16:colId xmlns:a16="http://schemas.microsoft.com/office/drawing/2014/main" val="519164550"/>
                    </a:ext>
                  </a:extLst>
                </a:gridCol>
              </a:tblGrid>
              <a:tr h="509178">
                <a:tc>
                  <a:txBody>
                    <a:bodyPr/>
                    <a:lstStyle/>
                    <a:p>
                      <a:pPr algn="ctr">
                        <a:lnSpc>
                          <a:spcPct val="130000"/>
                        </a:lnSpc>
                      </a:pPr>
                      <a:r>
                        <a:rPr lang="en-US" sz="2100" dirty="0" err="1" smtClean="0">
                          <a:solidFill>
                            <a:schemeClr val="accent5"/>
                          </a:solidFill>
                          <a:latin typeface="#9Slide03 Roboto Medium" panose="02000000000000000000" pitchFamily="2" charset="0"/>
                          <a:ea typeface="#9Slide03 Roboto Medium" panose="02000000000000000000" pitchFamily="2" charset="0"/>
                        </a:rPr>
                        <a:t>Suy</a:t>
                      </a:r>
                      <a:r>
                        <a:rPr lang="en-US" sz="2100" dirty="0" smtClean="0">
                          <a:solidFill>
                            <a:schemeClr val="accent5"/>
                          </a:solidFill>
                          <a:latin typeface="#9Slide03 Roboto Medium" panose="02000000000000000000" pitchFamily="2" charset="0"/>
                          <a:ea typeface="#9Slide03 Roboto Medium" panose="02000000000000000000" pitchFamily="2"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rPr>
                        <a:t>giảm</a:t>
                      </a:r>
                      <a:r>
                        <a:rPr lang="en-US" sz="2100" baseline="0" dirty="0" smtClean="0">
                          <a:solidFill>
                            <a:schemeClr val="accent5"/>
                          </a:solidFill>
                          <a:latin typeface="#9Slide03 Roboto Medium" panose="02000000000000000000" pitchFamily="2" charset="0"/>
                          <a:ea typeface="#9Slide03 Roboto Medium" panose="02000000000000000000" pitchFamily="2" charset="0"/>
                        </a:rPr>
                        <a:t> tài nguyên </a:t>
                      </a:r>
                      <a:r>
                        <a:rPr lang="en-US" sz="2100" baseline="0" dirty="0" err="1" smtClean="0">
                          <a:solidFill>
                            <a:schemeClr val="accent5"/>
                          </a:solidFill>
                          <a:latin typeface="#9Slide03 Roboto Medium" panose="02000000000000000000" pitchFamily="2" charset="0"/>
                          <a:ea typeface="#9Slide03 Roboto Medium" panose="02000000000000000000" pitchFamily="2" charset="0"/>
                        </a:rPr>
                        <a:t>rừng</a:t>
                      </a:r>
                      <a:endParaRPr lang="en-US" sz="2100" dirty="0">
                        <a:solidFill>
                          <a:schemeClr val="accent5"/>
                        </a:solidFill>
                        <a:latin typeface="#9Slide03 Roboto Medium" panose="02000000000000000000" pitchFamily="2" charset="0"/>
                        <a:ea typeface="#9Slide03 Roboto Medium" panose="02000000000000000000" pitchFamily="2" charset="0"/>
                      </a:endParaRPr>
                    </a:p>
                  </a:txBody>
                  <a:tcPr>
                    <a:solidFill>
                      <a:srgbClr val="00B050"/>
                    </a:solidFill>
                  </a:tcPr>
                </a:tc>
                <a:tc>
                  <a:txBody>
                    <a:bodyPr/>
                    <a:lstStyle/>
                    <a:p>
                      <a:pPr algn="ctr">
                        <a:lnSpc>
                          <a:spcPct val="130000"/>
                        </a:lnSpc>
                      </a:pPr>
                      <a:r>
                        <a:rPr lang="en-US" sz="2100" baseline="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Nạn</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săn</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bắt</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buôn</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bán</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động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vật</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hoang</a:t>
                      </a:r>
                      <a:r>
                        <a:rPr lang="en-US" sz="2100" dirty="0"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100" dirty="0" err="1" smtClean="0">
                          <a:solidFill>
                            <a:schemeClr val="accent5"/>
                          </a:solidFill>
                          <a:latin typeface="#9Slide03 Roboto Medium" panose="02000000000000000000" pitchFamily="2" charset="0"/>
                          <a:ea typeface="#9Slide03 Roboto Medium" panose="02000000000000000000" pitchFamily="2" charset="0"/>
                          <a:cs typeface="Times New Roman" panose="02020603050405020304" pitchFamily="18" charset="0"/>
                        </a:rPr>
                        <a:t>dã</a:t>
                      </a:r>
                      <a:endParaRPr lang="en-US" sz="2100" dirty="0">
                        <a:solidFill>
                          <a:schemeClr val="accent5"/>
                        </a:solidFill>
                        <a:latin typeface="#9Slide03 Roboto Medium" panose="02000000000000000000" pitchFamily="2" charset="0"/>
                        <a:ea typeface="#9Slide03 Roboto Medium" panose="02000000000000000000" pitchFamily="2" charset="0"/>
                      </a:endParaRPr>
                    </a:p>
                  </a:txBody>
                  <a:tcPr>
                    <a:solidFill>
                      <a:srgbClr val="00B050"/>
                    </a:solidFill>
                  </a:tcPr>
                </a:tc>
                <a:extLst>
                  <a:ext uri="{0D108BD9-81ED-4DB2-BD59-A6C34878D82A}">
                    <a16:rowId xmlns:a16="http://schemas.microsoft.com/office/drawing/2014/main" val="2182976070"/>
                  </a:ext>
                </a:extLst>
              </a:tr>
              <a:tr h="2068538">
                <a:tc>
                  <a:txBody>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T</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ốc</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độ</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khai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thác</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quá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nhanh</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và không có biện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pháp</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ph</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ục </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h</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ồi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khiến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diện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tích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rừng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giảm</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các l</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oài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động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vật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dã</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mất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môi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trường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sống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tình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tr</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ạng đất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mạc</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hoá</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diễn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ra</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nhanh</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nguồn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nước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suy</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giảm</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tc>
                  <a:txBody>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Nạn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săn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bắt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và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buôn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bán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động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vật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dã</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lấy</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ngà</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voi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sừng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tê</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giác</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làm</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giảm</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số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lượ</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g các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loài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động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vật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dã</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nhiều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loài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có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nguy</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cơ</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tuyệt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chủng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Hiện nay, các tổ chức bảo </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vệ </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động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vật</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hoang</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dã</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trên thế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giới</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và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chính</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quyền</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 các nước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ch</a:t>
                      </a:r>
                      <a:r>
                        <a:rPr lang="vi-VN"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â</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u Phi đã có nhiều biện </a:t>
                      </a:r>
                      <a:r>
                        <a:rPr lang="en-US" sz="2100" b="0" i="0" u="none" strike="noStrike" cap="none" dirty="0" err="1" smtClean="0">
                          <a:solidFill>
                            <a:schemeClr val="dk1"/>
                          </a:solidFill>
                          <a:effectLst/>
                          <a:latin typeface="#9Slide03 Roboto Medium" panose="02000000000000000000" pitchFamily="2" charset="0"/>
                          <a:ea typeface="#9Slide03 Roboto Medium" panose="02000000000000000000" pitchFamily="2" charset="0"/>
                          <a:cs typeface="+mn-cs"/>
                          <a:sym typeface="Arial"/>
                        </a:rPr>
                        <a:t>pháp</a:t>
                      </a:r>
                      <a:r>
                        <a:rPr lang="en-US" sz="2100" b="0" i="0" u="none" strike="noStrike" cap="none" dirty="0" smtClean="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extLst>
                  <a:ext uri="{0D108BD9-81ED-4DB2-BD59-A6C34878D82A}">
                    <a16:rowId xmlns:a16="http://schemas.microsoft.com/office/drawing/2014/main" val="2548803926"/>
                  </a:ext>
                </a:extLst>
              </a:tr>
            </a:tbl>
          </a:graphicData>
        </a:graphic>
      </p:graphicFrame>
      <p:pic>
        <p:nvPicPr>
          <p:cNvPr id="80" name="Picture 79"/>
          <p:cNvPicPr/>
          <p:nvPr/>
        </p:nvPicPr>
        <p:blipFill>
          <a:blip r:embed="rId2">
            <a:extLst>
              <a:ext uri="{28A0092B-C50C-407E-A947-70E740481C1C}">
                <a14:useLocalDpi xmlns:a14="http://schemas.microsoft.com/office/drawing/2010/main" val="0"/>
              </a:ext>
            </a:extLst>
          </a:blip>
          <a:srcRect/>
          <a:stretch>
            <a:fillRect/>
          </a:stretch>
        </p:blipFill>
        <p:spPr bwMode="auto">
          <a:xfrm>
            <a:off x="3241968" y="5238966"/>
            <a:ext cx="2673927" cy="1513984"/>
          </a:xfrm>
          <a:prstGeom prst="rect">
            <a:avLst/>
          </a:prstGeom>
          <a:noFill/>
        </p:spPr>
      </p:pic>
      <p:pic>
        <p:nvPicPr>
          <p:cNvPr id="81" name="Picture 80"/>
          <p:cNvPicPr/>
          <p:nvPr/>
        </p:nvPicPr>
        <p:blipFill>
          <a:blip r:embed="rId3">
            <a:extLst>
              <a:ext uri="{28A0092B-C50C-407E-A947-70E740481C1C}">
                <a14:useLocalDpi xmlns:a14="http://schemas.microsoft.com/office/drawing/2010/main" val="0"/>
              </a:ext>
            </a:extLst>
          </a:blip>
          <a:srcRect/>
          <a:stretch>
            <a:fillRect/>
          </a:stretch>
        </p:blipFill>
        <p:spPr bwMode="auto">
          <a:xfrm>
            <a:off x="6248404" y="5254633"/>
            <a:ext cx="2590798" cy="1513984"/>
          </a:xfrm>
          <a:prstGeom prst="rect">
            <a:avLst/>
          </a:prstGeom>
          <a:noFill/>
        </p:spPr>
      </p:pic>
      <p:pic>
        <p:nvPicPr>
          <p:cNvPr id="19458" name="Picture 2" descr="Thách thức to lớn về sa mạc hóa ở châu Phi cận Sahara - InnerSelf.com"/>
          <p:cNvPicPr>
            <a:picLocks noChangeAspect="1" noChangeArrowheads="1"/>
          </p:cNvPicPr>
          <p:nvPr/>
        </p:nvPicPr>
        <p:blipFill rotWithShape="1">
          <a:blip r:embed="rId4">
            <a:extLst>
              <a:ext uri="{28A0092B-C50C-407E-A947-70E740481C1C}">
                <a14:useLocalDpi xmlns:a14="http://schemas.microsoft.com/office/drawing/2010/main" val="0"/>
              </a:ext>
            </a:extLst>
          </a:blip>
          <a:srcRect t="7695" b="7695"/>
          <a:stretch/>
        </p:blipFill>
        <p:spPr bwMode="auto">
          <a:xfrm>
            <a:off x="287202" y="5238966"/>
            <a:ext cx="2691526" cy="151398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Nạn săn bắt ĐỘNG VẬT QUÝ HIẾM, hủy hoại sinh thái con người"/>
          <p:cNvPicPr>
            <a:picLocks noChangeAspect="1" noChangeArrowheads="1"/>
          </p:cNvPicPr>
          <p:nvPr/>
        </p:nvPicPr>
        <p:blipFill rotWithShape="1">
          <a:blip r:embed="rId5">
            <a:extLst>
              <a:ext uri="{28A0092B-C50C-407E-A947-70E740481C1C}">
                <a14:useLocalDpi xmlns:a14="http://schemas.microsoft.com/office/drawing/2010/main" val="0"/>
              </a:ext>
            </a:extLst>
          </a:blip>
          <a:srcRect t="8230" b="8230"/>
          <a:stretch/>
        </p:blipFill>
        <p:spPr bwMode="auto">
          <a:xfrm>
            <a:off x="9185571" y="5270301"/>
            <a:ext cx="2635820" cy="148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09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D91D58-3B65-4106-95DB-AEA3C8CF31B1}"/>
              </a:ext>
            </a:extLst>
          </p:cNvPr>
          <p:cNvPicPr>
            <a:picLocks noChangeAspect="1"/>
          </p:cNvPicPr>
          <p:nvPr/>
        </p:nvPicPr>
        <p:blipFill>
          <a:blip r:embed="rId2"/>
          <a:stretch>
            <a:fillRect/>
          </a:stretch>
        </p:blipFill>
        <p:spPr>
          <a:xfrm>
            <a:off x="1136381" y="493751"/>
            <a:ext cx="9814868" cy="5869350"/>
          </a:xfrm>
          <a:prstGeom prst="rect">
            <a:avLst/>
          </a:prstGeom>
        </p:spPr>
      </p:pic>
    </p:spTree>
    <p:extLst>
      <p:ext uri="{BB962C8B-B14F-4D97-AF65-F5344CB8AC3E}">
        <p14:creationId xmlns:p14="http://schemas.microsoft.com/office/powerpoint/2010/main" val="227897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
            <a:extLst>
              <a:ext uri="{FF2B5EF4-FFF2-40B4-BE49-F238E27FC236}">
                <a16:creationId xmlns:a16="http://schemas.microsoft.com/office/drawing/2014/main" id="{F2AC3F07-14FE-429E-9061-24B997D1E06B}"/>
              </a:ext>
            </a:extLst>
          </p:cNvPr>
          <p:cNvSpPr>
            <a:spLocks noChangeArrowheads="1"/>
          </p:cNvSpPr>
          <p:nvPr/>
        </p:nvSpPr>
        <p:spPr bwMode="auto">
          <a:xfrm>
            <a:off x="7783223" y="23103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6" name="Oval 4">
            <a:extLst>
              <a:ext uri="{FF2B5EF4-FFF2-40B4-BE49-F238E27FC236}">
                <a16:creationId xmlns:a16="http://schemas.microsoft.com/office/drawing/2014/main" id="{ECC36196-C55A-432C-B571-31F89CA032F6}"/>
              </a:ext>
            </a:extLst>
          </p:cNvPr>
          <p:cNvSpPr>
            <a:spLocks noChangeArrowheads="1"/>
          </p:cNvSpPr>
          <p:nvPr/>
        </p:nvSpPr>
        <p:spPr bwMode="auto">
          <a:xfrm>
            <a:off x="5078123" y="23293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7" name="Oval 5">
            <a:extLst>
              <a:ext uri="{FF2B5EF4-FFF2-40B4-BE49-F238E27FC236}">
                <a16:creationId xmlns:a16="http://schemas.microsoft.com/office/drawing/2014/main" id="{284F88D0-DBD3-4CAF-A94E-EFE53720E73B}"/>
              </a:ext>
            </a:extLst>
          </p:cNvPr>
          <p:cNvSpPr>
            <a:spLocks noChangeArrowheads="1"/>
          </p:cNvSpPr>
          <p:nvPr/>
        </p:nvSpPr>
        <p:spPr bwMode="auto">
          <a:xfrm>
            <a:off x="5763923" y="23151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8" name="Oval 6">
            <a:extLst>
              <a:ext uri="{FF2B5EF4-FFF2-40B4-BE49-F238E27FC236}">
                <a16:creationId xmlns:a16="http://schemas.microsoft.com/office/drawing/2014/main" id="{65B05E3C-0985-49D8-A60C-9E61F737B286}"/>
              </a:ext>
            </a:extLst>
          </p:cNvPr>
          <p:cNvSpPr>
            <a:spLocks noChangeArrowheads="1"/>
          </p:cNvSpPr>
          <p:nvPr/>
        </p:nvSpPr>
        <p:spPr bwMode="auto">
          <a:xfrm>
            <a:off x="6440198" y="23151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9" name="Oval 7">
            <a:extLst>
              <a:ext uri="{FF2B5EF4-FFF2-40B4-BE49-F238E27FC236}">
                <a16:creationId xmlns:a16="http://schemas.microsoft.com/office/drawing/2014/main" id="{1B4A0E66-5DD1-479D-B066-007CF9A3392F}"/>
              </a:ext>
            </a:extLst>
          </p:cNvPr>
          <p:cNvSpPr>
            <a:spLocks noChangeArrowheads="1"/>
          </p:cNvSpPr>
          <p:nvPr/>
        </p:nvSpPr>
        <p:spPr bwMode="auto">
          <a:xfrm>
            <a:off x="7111710" y="23103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0" name="Oval 10">
            <a:extLst>
              <a:ext uri="{FF2B5EF4-FFF2-40B4-BE49-F238E27FC236}">
                <a16:creationId xmlns:a16="http://schemas.microsoft.com/office/drawing/2014/main" id="{84C3BEFA-C02C-4CE7-B73E-E482FADE41DD}"/>
              </a:ext>
            </a:extLst>
          </p:cNvPr>
          <p:cNvSpPr>
            <a:spLocks noChangeArrowheads="1"/>
          </p:cNvSpPr>
          <p:nvPr/>
        </p:nvSpPr>
        <p:spPr bwMode="auto">
          <a:xfrm>
            <a:off x="3049298" y="16435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1" name="Oval 11">
            <a:extLst>
              <a:ext uri="{FF2B5EF4-FFF2-40B4-BE49-F238E27FC236}">
                <a16:creationId xmlns:a16="http://schemas.microsoft.com/office/drawing/2014/main" id="{FE7EA97F-DA07-441D-BFDE-F8C53AE8CB4A}"/>
              </a:ext>
            </a:extLst>
          </p:cNvPr>
          <p:cNvSpPr>
            <a:spLocks noChangeArrowheads="1"/>
          </p:cNvSpPr>
          <p:nvPr/>
        </p:nvSpPr>
        <p:spPr bwMode="auto">
          <a:xfrm>
            <a:off x="3735098" y="163407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2" name="Oval 12">
            <a:extLst>
              <a:ext uri="{FF2B5EF4-FFF2-40B4-BE49-F238E27FC236}">
                <a16:creationId xmlns:a16="http://schemas.microsoft.com/office/drawing/2014/main" id="{36E1E50B-6FFA-4F24-B5A0-A6DB45351EBF}"/>
              </a:ext>
            </a:extLst>
          </p:cNvPr>
          <p:cNvSpPr>
            <a:spLocks noChangeArrowheads="1"/>
          </p:cNvSpPr>
          <p:nvPr/>
        </p:nvSpPr>
        <p:spPr bwMode="auto">
          <a:xfrm>
            <a:off x="4406610" y="16293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3" name="Oval 13">
            <a:extLst>
              <a:ext uri="{FF2B5EF4-FFF2-40B4-BE49-F238E27FC236}">
                <a16:creationId xmlns:a16="http://schemas.microsoft.com/office/drawing/2014/main" id="{F11605B2-BB40-47B0-B029-5519AF35D7BE}"/>
              </a:ext>
            </a:extLst>
          </p:cNvPr>
          <p:cNvSpPr>
            <a:spLocks noChangeArrowheads="1"/>
          </p:cNvSpPr>
          <p:nvPr/>
        </p:nvSpPr>
        <p:spPr bwMode="auto">
          <a:xfrm>
            <a:off x="5078123" y="16435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4" name="Oval 14">
            <a:extLst>
              <a:ext uri="{FF2B5EF4-FFF2-40B4-BE49-F238E27FC236}">
                <a16:creationId xmlns:a16="http://schemas.microsoft.com/office/drawing/2014/main" id="{E96122E1-9C2F-4BB5-A895-AF70FCD3C39E}"/>
              </a:ext>
            </a:extLst>
          </p:cNvPr>
          <p:cNvSpPr>
            <a:spLocks noChangeArrowheads="1"/>
          </p:cNvSpPr>
          <p:nvPr/>
        </p:nvSpPr>
        <p:spPr bwMode="auto">
          <a:xfrm>
            <a:off x="5763923" y="16293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5" name="Oval 15">
            <a:extLst>
              <a:ext uri="{FF2B5EF4-FFF2-40B4-BE49-F238E27FC236}">
                <a16:creationId xmlns:a16="http://schemas.microsoft.com/office/drawing/2014/main" id="{5D8219ED-0E40-4364-81FA-FB167832021D}"/>
              </a:ext>
            </a:extLst>
          </p:cNvPr>
          <p:cNvSpPr>
            <a:spLocks noChangeArrowheads="1"/>
          </p:cNvSpPr>
          <p:nvPr/>
        </p:nvSpPr>
        <p:spPr bwMode="auto">
          <a:xfrm>
            <a:off x="6440198" y="16293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6" name="Oval 16">
            <a:extLst>
              <a:ext uri="{FF2B5EF4-FFF2-40B4-BE49-F238E27FC236}">
                <a16:creationId xmlns:a16="http://schemas.microsoft.com/office/drawing/2014/main" id="{EDB45C19-097B-498C-BEA7-A8239A07F1C6}"/>
              </a:ext>
            </a:extLst>
          </p:cNvPr>
          <p:cNvSpPr>
            <a:spLocks noChangeArrowheads="1"/>
          </p:cNvSpPr>
          <p:nvPr/>
        </p:nvSpPr>
        <p:spPr bwMode="auto">
          <a:xfrm>
            <a:off x="7111710" y="16245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7" name="Oval 17">
            <a:extLst>
              <a:ext uri="{FF2B5EF4-FFF2-40B4-BE49-F238E27FC236}">
                <a16:creationId xmlns:a16="http://schemas.microsoft.com/office/drawing/2014/main" id="{B7563F70-4176-49CD-85A4-68FB79DDF493}"/>
              </a:ext>
            </a:extLst>
          </p:cNvPr>
          <p:cNvSpPr>
            <a:spLocks noChangeArrowheads="1"/>
          </p:cNvSpPr>
          <p:nvPr/>
        </p:nvSpPr>
        <p:spPr bwMode="auto">
          <a:xfrm>
            <a:off x="3735098" y="300567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8" name="Oval 18">
            <a:extLst>
              <a:ext uri="{FF2B5EF4-FFF2-40B4-BE49-F238E27FC236}">
                <a16:creationId xmlns:a16="http://schemas.microsoft.com/office/drawing/2014/main" id="{7E068B34-5760-4B8D-9E08-F1D626707760}"/>
              </a:ext>
            </a:extLst>
          </p:cNvPr>
          <p:cNvSpPr>
            <a:spLocks noChangeArrowheads="1"/>
          </p:cNvSpPr>
          <p:nvPr/>
        </p:nvSpPr>
        <p:spPr bwMode="auto">
          <a:xfrm>
            <a:off x="4406610" y="30009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19" name="Oval 19">
            <a:extLst>
              <a:ext uri="{FF2B5EF4-FFF2-40B4-BE49-F238E27FC236}">
                <a16:creationId xmlns:a16="http://schemas.microsoft.com/office/drawing/2014/main" id="{EDE8E333-EAA6-4B24-AA8A-2311A64F0C50}"/>
              </a:ext>
            </a:extLst>
          </p:cNvPr>
          <p:cNvSpPr>
            <a:spLocks noChangeArrowheads="1"/>
          </p:cNvSpPr>
          <p:nvPr/>
        </p:nvSpPr>
        <p:spPr bwMode="auto">
          <a:xfrm>
            <a:off x="5078123" y="30151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0" name="Oval 20">
            <a:extLst>
              <a:ext uri="{FF2B5EF4-FFF2-40B4-BE49-F238E27FC236}">
                <a16:creationId xmlns:a16="http://schemas.microsoft.com/office/drawing/2014/main" id="{3F4BBBD8-D1EE-4A87-8628-ABE6B4422800}"/>
              </a:ext>
            </a:extLst>
          </p:cNvPr>
          <p:cNvSpPr>
            <a:spLocks noChangeArrowheads="1"/>
          </p:cNvSpPr>
          <p:nvPr/>
        </p:nvSpPr>
        <p:spPr bwMode="auto">
          <a:xfrm>
            <a:off x="5763923" y="30009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1" name="Oval 21">
            <a:extLst>
              <a:ext uri="{FF2B5EF4-FFF2-40B4-BE49-F238E27FC236}">
                <a16:creationId xmlns:a16="http://schemas.microsoft.com/office/drawing/2014/main" id="{DEB5E0D0-3BDB-41F4-9167-E5428CF0898D}"/>
              </a:ext>
            </a:extLst>
          </p:cNvPr>
          <p:cNvSpPr>
            <a:spLocks noChangeArrowheads="1"/>
          </p:cNvSpPr>
          <p:nvPr/>
        </p:nvSpPr>
        <p:spPr bwMode="auto">
          <a:xfrm>
            <a:off x="6440198" y="300091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2" name="Oval 22">
            <a:extLst>
              <a:ext uri="{FF2B5EF4-FFF2-40B4-BE49-F238E27FC236}">
                <a16:creationId xmlns:a16="http://schemas.microsoft.com/office/drawing/2014/main" id="{8E2A9B8D-F46D-469E-A8DF-F518FACD08CA}"/>
              </a:ext>
            </a:extLst>
          </p:cNvPr>
          <p:cNvSpPr>
            <a:spLocks noChangeArrowheads="1"/>
          </p:cNvSpPr>
          <p:nvPr/>
        </p:nvSpPr>
        <p:spPr bwMode="auto">
          <a:xfrm>
            <a:off x="2396835" y="367242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3" name="Oval 23">
            <a:extLst>
              <a:ext uri="{FF2B5EF4-FFF2-40B4-BE49-F238E27FC236}">
                <a16:creationId xmlns:a16="http://schemas.microsoft.com/office/drawing/2014/main" id="{C69B9CB2-2D37-46BE-97E1-1962D606E5E9}"/>
              </a:ext>
            </a:extLst>
          </p:cNvPr>
          <p:cNvSpPr>
            <a:spLocks noChangeArrowheads="1"/>
          </p:cNvSpPr>
          <p:nvPr/>
        </p:nvSpPr>
        <p:spPr bwMode="auto">
          <a:xfrm>
            <a:off x="3068348" y="36819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4" name="Oval 24">
            <a:extLst>
              <a:ext uri="{FF2B5EF4-FFF2-40B4-BE49-F238E27FC236}">
                <a16:creationId xmlns:a16="http://schemas.microsoft.com/office/drawing/2014/main" id="{CAC820BD-2BFB-4AA3-A0D5-2BE56F22C181}"/>
              </a:ext>
            </a:extLst>
          </p:cNvPr>
          <p:cNvSpPr>
            <a:spLocks noChangeArrowheads="1"/>
          </p:cNvSpPr>
          <p:nvPr/>
        </p:nvSpPr>
        <p:spPr bwMode="auto">
          <a:xfrm>
            <a:off x="3754148" y="367242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5" name="Oval 25">
            <a:extLst>
              <a:ext uri="{FF2B5EF4-FFF2-40B4-BE49-F238E27FC236}">
                <a16:creationId xmlns:a16="http://schemas.microsoft.com/office/drawing/2014/main" id="{04C7A4F3-F25C-49E2-AD7D-472101B49B0E}"/>
              </a:ext>
            </a:extLst>
          </p:cNvPr>
          <p:cNvSpPr>
            <a:spLocks noChangeArrowheads="1"/>
          </p:cNvSpPr>
          <p:nvPr/>
        </p:nvSpPr>
        <p:spPr bwMode="auto">
          <a:xfrm>
            <a:off x="4425660" y="36676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6" name="Oval 26">
            <a:extLst>
              <a:ext uri="{FF2B5EF4-FFF2-40B4-BE49-F238E27FC236}">
                <a16:creationId xmlns:a16="http://schemas.microsoft.com/office/drawing/2014/main" id="{C082574F-D817-4FD7-95EB-4F05DEF6DA1F}"/>
              </a:ext>
            </a:extLst>
          </p:cNvPr>
          <p:cNvSpPr>
            <a:spLocks noChangeArrowheads="1"/>
          </p:cNvSpPr>
          <p:nvPr/>
        </p:nvSpPr>
        <p:spPr bwMode="auto">
          <a:xfrm>
            <a:off x="5097173" y="36819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7" name="Oval 27">
            <a:extLst>
              <a:ext uri="{FF2B5EF4-FFF2-40B4-BE49-F238E27FC236}">
                <a16:creationId xmlns:a16="http://schemas.microsoft.com/office/drawing/2014/main" id="{7BD21545-C610-4373-B78C-C51B2B86C55F}"/>
              </a:ext>
            </a:extLst>
          </p:cNvPr>
          <p:cNvSpPr>
            <a:spLocks noChangeArrowheads="1"/>
          </p:cNvSpPr>
          <p:nvPr/>
        </p:nvSpPr>
        <p:spPr bwMode="auto">
          <a:xfrm>
            <a:off x="5782973" y="36676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8" name="Oval 28">
            <a:extLst>
              <a:ext uri="{FF2B5EF4-FFF2-40B4-BE49-F238E27FC236}">
                <a16:creationId xmlns:a16="http://schemas.microsoft.com/office/drawing/2014/main" id="{8520AC8E-63A5-430F-A69C-BC062BF94708}"/>
              </a:ext>
            </a:extLst>
          </p:cNvPr>
          <p:cNvSpPr>
            <a:spLocks noChangeArrowheads="1"/>
          </p:cNvSpPr>
          <p:nvPr/>
        </p:nvSpPr>
        <p:spPr bwMode="auto">
          <a:xfrm>
            <a:off x="6459248" y="36676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29" name="Oval 29">
            <a:extLst>
              <a:ext uri="{FF2B5EF4-FFF2-40B4-BE49-F238E27FC236}">
                <a16:creationId xmlns:a16="http://schemas.microsoft.com/office/drawing/2014/main" id="{FB2FE8B3-2DFB-4759-8E45-7F9F5EE741FC}"/>
              </a:ext>
            </a:extLst>
          </p:cNvPr>
          <p:cNvSpPr>
            <a:spLocks noChangeArrowheads="1"/>
          </p:cNvSpPr>
          <p:nvPr/>
        </p:nvSpPr>
        <p:spPr bwMode="auto">
          <a:xfrm>
            <a:off x="9107198" y="9625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0" name="Oval 30">
            <a:extLst>
              <a:ext uri="{FF2B5EF4-FFF2-40B4-BE49-F238E27FC236}">
                <a16:creationId xmlns:a16="http://schemas.microsoft.com/office/drawing/2014/main" id="{3941E18A-D8A2-4F41-8DF1-898D9AD76568}"/>
              </a:ext>
            </a:extLst>
          </p:cNvPr>
          <p:cNvSpPr>
            <a:spLocks noChangeArrowheads="1"/>
          </p:cNvSpPr>
          <p:nvPr/>
        </p:nvSpPr>
        <p:spPr bwMode="auto">
          <a:xfrm>
            <a:off x="8435685" y="9625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1" name="Oval 31">
            <a:extLst>
              <a:ext uri="{FF2B5EF4-FFF2-40B4-BE49-F238E27FC236}">
                <a16:creationId xmlns:a16="http://schemas.microsoft.com/office/drawing/2014/main" id="{4B28A25D-7790-471C-A91F-19AD1EFD027E}"/>
              </a:ext>
            </a:extLst>
          </p:cNvPr>
          <p:cNvSpPr>
            <a:spLocks noChangeArrowheads="1"/>
          </p:cNvSpPr>
          <p:nvPr/>
        </p:nvSpPr>
        <p:spPr bwMode="auto">
          <a:xfrm>
            <a:off x="7783223" y="9577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2" name="Oval 32">
            <a:extLst>
              <a:ext uri="{FF2B5EF4-FFF2-40B4-BE49-F238E27FC236}">
                <a16:creationId xmlns:a16="http://schemas.microsoft.com/office/drawing/2014/main" id="{2357E8F9-BDB7-4D63-9D0B-A3AF3A814A82}"/>
              </a:ext>
            </a:extLst>
          </p:cNvPr>
          <p:cNvSpPr>
            <a:spLocks noChangeArrowheads="1"/>
          </p:cNvSpPr>
          <p:nvPr/>
        </p:nvSpPr>
        <p:spPr bwMode="auto">
          <a:xfrm>
            <a:off x="5078123" y="9768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3" name="Oval 33">
            <a:extLst>
              <a:ext uri="{FF2B5EF4-FFF2-40B4-BE49-F238E27FC236}">
                <a16:creationId xmlns:a16="http://schemas.microsoft.com/office/drawing/2014/main" id="{BF5301C5-1D30-4616-982B-8566C711BB1E}"/>
              </a:ext>
            </a:extLst>
          </p:cNvPr>
          <p:cNvSpPr>
            <a:spLocks noChangeArrowheads="1"/>
          </p:cNvSpPr>
          <p:nvPr/>
        </p:nvSpPr>
        <p:spPr bwMode="auto">
          <a:xfrm>
            <a:off x="5763923" y="9625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4" name="Oval 34">
            <a:extLst>
              <a:ext uri="{FF2B5EF4-FFF2-40B4-BE49-F238E27FC236}">
                <a16:creationId xmlns:a16="http://schemas.microsoft.com/office/drawing/2014/main" id="{7AA93D10-C9B7-4608-A858-68F11CF294A5}"/>
              </a:ext>
            </a:extLst>
          </p:cNvPr>
          <p:cNvSpPr>
            <a:spLocks noChangeArrowheads="1"/>
          </p:cNvSpPr>
          <p:nvPr/>
        </p:nvSpPr>
        <p:spPr bwMode="auto">
          <a:xfrm>
            <a:off x="6440198" y="9625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5" name="Oval 35">
            <a:extLst>
              <a:ext uri="{FF2B5EF4-FFF2-40B4-BE49-F238E27FC236}">
                <a16:creationId xmlns:a16="http://schemas.microsoft.com/office/drawing/2014/main" id="{3D535B3E-5504-45C1-B0E2-2253B1393036}"/>
              </a:ext>
            </a:extLst>
          </p:cNvPr>
          <p:cNvSpPr>
            <a:spLocks noChangeArrowheads="1"/>
          </p:cNvSpPr>
          <p:nvPr/>
        </p:nvSpPr>
        <p:spPr bwMode="auto">
          <a:xfrm>
            <a:off x="7111710" y="9577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6" name="Oval 36">
            <a:extLst>
              <a:ext uri="{FF2B5EF4-FFF2-40B4-BE49-F238E27FC236}">
                <a16:creationId xmlns:a16="http://schemas.microsoft.com/office/drawing/2014/main" id="{85A7BA68-35DC-4C28-BFAB-58EFFE192AED}"/>
              </a:ext>
            </a:extLst>
          </p:cNvPr>
          <p:cNvSpPr>
            <a:spLocks noChangeArrowheads="1"/>
          </p:cNvSpPr>
          <p:nvPr/>
        </p:nvSpPr>
        <p:spPr bwMode="auto">
          <a:xfrm>
            <a:off x="9788235" y="9768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7" name="Oval 37">
            <a:extLst>
              <a:ext uri="{FF2B5EF4-FFF2-40B4-BE49-F238E27FC236}">
                <a16:creationId xmlns:a16="http://schemas.microsoft.com/office/drawing/2014/main" id="{75707375-A7C2-4A00-9D5D-4382097FBDDD}"/>
              </a:ext>
            </a:extLst>
          </p:cNvPr>
          <p:cNvSpPr>
            <a:spLocks noChangeArrowheads="1"/>
          </p:cNvSpPr>
          <p:nvPr/>
        </p:nvSpPr>
        <p:spPr bwMode="auto">
          <a:xfrm>
            <a:off x="3735098" y="4358223"/>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8" name="Oval 38">
            <a:extLst>
              <a:ext uri="{FF2B5EF4-FFF2-40B4-BE49-F238E27FC236}">
                <a16:creationId xmlns:a16="http://schemas.microsoft.com/office/drawing/2014/main" id="{08F0E240-A073-403A-B485-11E813E5DE73}"/>
              </a:ext>
            </a:extLst>
          </p:cNvPr>
          <p:cNvSpPr>
            <a:spLocks noChangeArrowheads="1"/>
          </p:cNvSpPr>
          <p:nvPr/>
        </p:nvSpPr>
        <p:spPr bwMode="auto">
          <a:xfrm>
            <a:off x="4406610" y="43534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39" name="Oval 39">
            <a:extLst>
              <a:ext uri="{FF2B5EF4-FFF2-40B4-BE49-F238E27FC236}">
                <a16:creationId xmlns:a16="http://schemas.microsoft.com/office/drawing/2014/main" id="{BA11B542-8B89-4493-BD26-23BF08BABFB3}"/>
              </a:ext>
            </a:extLst>
          </p:cNvPr>
          <p:cNvSpPr>
            <a:spLocks noChangeArrowheads="1"/>
          </p:cNvSpPr>
          <p:nvPr/>
        </p:nvSpPr>
        <p:spPr bwMode="auto">
          <a:xfrm>
            <a:off x="5078123" y="43677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0" name="Oval 40">
            <a:extLst>
              <a:ext uri="{FF2B5EF4-FFF2-40B4-BE49-F238E27FC236}">
                <a16:creationId xmlns:a16="http://schemas.microsoft.com/office/drawing/2014/main" id="{58DB1A7D-E98D-40BB-8F78-8267BCD931F0}"/>
              </a:ext>
            </a:extLst>
          </p:cNvPr>
          <p:cNvSpPr>
            <a:spLocks noChangeArrowheads="1"/>
          </p:cNvSpPr>
          <p:nvPr/>
        </p:nvSpPr>
        <p:spPr bwMode="auto">
          <a:xfrm>
            <a:off x="5763923" y="43534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1" name="Oval 41">
            <a:extLst>
              <a:ext uri="{FF2B5EF4-FFF2-40B4-BE49-F238E27FC236}">
                <a16:creationId xmlns:a16="http://schemas.microsoft.com/office/drawing/2014/main" id="{BC73BF5C-D6D6-411F-AC26-E08855327483}"/>
              </a:ext>
            </a:extLst>
          </p:cNvPr>
          <p:cNvSpPr>
            <a:spLocks noChangeArrowheads="1"/>
          </p:cNvSpPr>
          <p:nvPr/>
        </p:nvSpPr>
        <p:spPr bwMode="auto">
          <a:xfrm>
            <a:off x="6440198" y="43534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2" name="Oval 42">
            <a:extLst>
              <a:ext uri="{FF2B5EF4-FFF2-40B4-BE49-F238E27FC236}">
                <a16:creationId xmlns:a16="http://schemas.microsoft.com/office/drawing/2014/main" id="{EFFF92C1-A78C-42D5-A896-B1B7A8372244}"/>
              </a:ext>
            </a:extLst>
          </p:cNvPr>
          <p:cNvSpPr>
            <a:spLocks noChangeArrowheads="1"/>
          </p:cNvSpPr>
          <p:nvPr/>
        </p:nvSpPr>
        <p:spPr bwMode="auto">
          <a:xfrm>
            <a:off x="7111710" y="434869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3" name="Oval 43">
            <a:extLst>
              <a:ext uri="{FF2B5EF4-FFF2-40B4-BE49-F238E27FC236}">
                <a16:creationId xmlns:a16="http://schemas.microsoft.com/office/drawing/2014/main" id="{4D46E30A-7104-4426-BDB8-0C25B3816D6F}"/>
              </a:ext>
            </a:extLst>
          </p:cNvPr>
          <p:cNvSpPr>
            <a:spLocks noChangeArrowheads="1"/>
          </p:cNvSpPr>
          <p:nvPr/>
        </p:nvSpPr>
        <p:spPr bwMode="auto">
          <a:xfrm>
            <a:off x="4406610" y="50392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4" name="Oval 44">
            <a:extLst>
              <a:ext uri="{FF2B5EF4-FFF2-40B4-BE49-F238E27FC236}">
                <a16:creationId xmlns:a16="http://schemas.microsoft.com/office/drawing/2014/main" id="{B67417F8-A02B-4976-97AF-E162DB16EA0C}"/>
              </a:ext>
            </a:extLst>
          </p:cNvPr>
          <p:cNvSpPr>
            <a:spLocks noChangeArrowheads="1"/>
          </p:cNvSpPr>
          <p:nvPr/>
        </p:nvSpPr>
        <p:spPr bwMode="auto">
          <a:xfrm>
            <a:off x="5078123" y="5053548"/>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00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5" name="Oval 45">
            <a:extLst>
              <a:ext uri="{FF2B5EF4-FFF2-40B4-BE49-F238E27FC236}">
                <a16:creationId xmlns:a16="http://schemas.microsoft.com/office/drawing/2014/main" id="{6FF00020-FDC7-492C-B6C6-2AA13915ED9F}"/>
              </a:ext>
            </a:extLst>
          </p:cNvPr>
          <p:cNvSpPr>
            <a:spLocks noChangeArrowheads="1"/>
          </p:cNvSpPr>
          <p:nvPr/>
        </p:nvSpPr>
        <p:spPr bwMode="auto">
          <a:xfrm>
            <a:off x="5763923" y="5039260"/>
            <a:ext cx="609600" cy="609600"/>
          </a:xfrm>
          <a:prstGeom prst="ellipse">
            <a:avLst/>
          </a:prstGeom>
          <a:gradFill rotWithShape="1">
            <a:gsLst>
              <a:gs pos="0">
                <a:srgbClr val="ED7D31"/>
              </a:gs>
              <a:gs pos="100000">
                <a:srgbClr val="FF0000"/>
              </a:gs>
            </a:gsLst>
            <a:path path="shape">
              <a:fillToRect l="50000" t="50000" r="50000" b="50000"/>
            </a:path>
          </a:gradFill>
          <a:ln w="57150" cmpd="thickThin">
            <a:solidFill>
              <a:srgbClr val="FFFF00"/>
            </a:solid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a:ln>
                <a:noFill/>
              </a:ln>
              <a:solidFill>
                <a:prstClr val="black"/>
              </a:solidFill>
              <a:effectLst/>
              <a:uLnTx/>
              <a:uFillTx/>
              <a:latin typeface="#9Slide03 SFU DIN Mittelschrift" panose="00000400000000000000" pitchFamily="2" charset="0"/>
              <a:ea typeface="SimSun" panose="02010600030101010101" pitchFamily="2" charset="-122"/>
              <a:cs typeface="Arial" panose="020B0604020202020204" pitchFamily="34" charset="0"/>
            </a:endParaRPr>
          </a:p>
        </p:txBody>
      </p:sp>
      <p:sp>
        <p:nvSpPr>
          <p:cNvPr id="46" name="AutoShape 46">
            <a:extLst>
              <a:ext uri="{FF2B5EF4-FFF2-40B4-BE49-F238E27FC236}">
                <a16:creationId xmlns:a16="http://schemas.microsoft.com/office/drawing/2014/main" id="{648CEB85-CAC2-4AE5-94A5-28AF4B392B70}"/>
              </a:ext>
            </a:extLst>
          </p:cNvPr>
          <p:cNvSpPr>
            <a:spLocks noChangeArrowheads="1"/>
          </p:cNvSpPr>
          <p:nvPr/>
        </p:nvSpPr>
        <p:spPr bwMode="auto">
          <a:xfrm>
            <a:off x="2473035" y="5644098"/>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1. </a:t>
            </a:r>
            <a:r>
              <a:rPr lang="en-US" altLang="zh-CN" sz="2800" i="1" dirty="0" err="1">
                <a:solidFill>
                  <a:prstClr val="white"/>
                </a:solidFill>
                <a:latin typeface="#9Slide03 SFU DIN Mittelschrift" panose="00000400000000000000" pitchFamily="2" charset="0"/>
                <a:cs typeface="Arial" panose="020B0604020202020204" pitchFamily="34" charset="0"/>
              </a:rPr>
              <a:t>Đây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là</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hoang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mạc</a:t>
            </a:r>
            <a:r>
              <a:rPr lang="en-US" altLang="zh-CN" sz="2800" i="1" dirty="0">
                <a:solidFill>
                  <a:prstClr val="white"/>
                </a:solidFill>
                <a:latin typeface="#9Slide03 SFU DIN Mittelschrift" panose="00000400000000000000" pitchFamily="2" charset="0"/>
                <a:cs typeface="Arial" panose="020B0604020202020204" pitchFamily="34" charset="0"/>
              </a:rPr>
              <a:t> ở </a:t>
            </a:r>
            <a:r>
              <a:rPr lang="en-US" altLang="zh-CN" sz="2800" i="1" dirty="0" err="1">
                <a:solidFill>
                  <a:prstClr val="white"/>
                </a:solidFill>
                <a:latin typeface="#9Slide03 SFU DIN Mittelschrift" panose="00000400000000000000" pitchFamily="2" charset="0"/>
                <a:cs typeface="Arial" panose="020B0604020202020204" pitchFamily="34" charset="0"/>
              </a:rPr>
              <a:t>phía</a:t>
            </a:r>
            <a:r>
              <a:rPr lang="en-US" altLang="zh-CN" sz="2800" i="1" dirty="0">
                <a:solidFill>
                  <a:prstClr val="white"/>
                </a:solidFill>
                <a:latin typeface="#9Slide03 SFU DIN Mittelschrift" panose="00000400000000000000" pitchFamily="2" charset="0"/>
                <a:cs typeface="Arial" panose="020B0604020202020204" pitchFamily="34" charset="0"/>
              </a:rPr>
              <a:t> Nam </a:t>
            </a:r>
            <a:r>
              <a:rPr lang="en-US" altLang="zh-CN" sz="2800" i="1" dirty="0" err="1">
                <a:solidFill>
                  <a:prstClr val="white"/>
                </a:solidFill>
                <a:latin typeface="#9Slide03 SFU DIN Mittelschrift" panose="00000400000000000000" pitchFamily="2" charset="0"/>
                <a:cs typeface="Arial" panose="020B0604020202020204" pitchFamily="34" charset="0"/>
              </a:rPr>
              <a:t>Châu</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47" name="AutoShape 47">
            <a:extLst>
              <a:ext uri="{FF2B5EF4-FFF2-40B4-BE49-F238E27FC236}">
                <a16:creationId xmlns:a16="http://schemas.microsoft.com/office/drawing/2014/main" id="{710B7B87-5910-468C-B763-B17652D74C13}"/>
              </a:ext>
            </a:extLst>
          </p:cNvPr>
          <p:cNvSpPr>
            <a:spLocks noChangeArrowheads="1"/>
          </p:cNvSpPr>
          <p:nvPr/>
        </p:nvSpPr>
        <p:spPr bwMode="auto">
          <a:xfrm>
            <a:off x="744248" y="99907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1</a:t>
            </a:r>
          </a:p>
        </p:txBody>
      </p:sp>
      <p:sp>
        <p:nvSpPr>
          <p:cNvPr id="48" name="Text Box 48">
            <a:extLst>
              <a:ext uri="{FF2B5EF4-FFF2-40B4-BE49-F238E27FC236}">
                <a16:creationId xmlns:a16="http://schemas.microsoft.com/office/drawing/2014/main" id="{BBA6962F-2364-4755-B49B-0522718EBA89}"/>
              </a:ext>
            </a:extLst>
          </p:cNvPr>
          <p:cNvSpPr txBox="1">
            <a:spLocks noChangeArrowheads="1"/>
          </p:cNvSpPr>
          <p:nvPr/>
        </p:nvSpPr>
        <p:spPr bwMode="auto">
          <a:xfrm>
            <a:off x="5130510" y="9958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C</a:t>
            </a:r>
          </a:p>
        </p:txBody>
      </p:sp>
      <p:sp>
        <p:nvSpPr>
          <p:cNvPr id="49" name="Text Box 49">
            <a:extLst>
              <a:ext uri="{FF2B5EF4-FFF2-40B4-BE49-F238E27FC236}">
                <a16:creationId xmlns:a16="http://schemas.microsoft.com/office/drawing/2014/main" id="{15BFCC89-8936-4D30-A752-77BB591CBC0E}"/>
              </a:ext>
            </a:extLst>
          </p:cNvPr>
          <p:cNvSpPr txBox="1">
            <a:spLocks noChangeArrowheads="1"/>
          </p:cNvSpPr>
          <p:nvPr/>
        </p:nvSpPr>
        <p:spPr bwMode="auto">
          <a:xfrm>
            <a:off x="5825835" y="9768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A</a:t>
            </a:r>
          </a:p>
        </p:txBody>
      </p:sp>
      <p:sp>
        <p:nvSpPr>
          <p:cNvPr id="50" name="Text Box 50">
            <a:extLst>
              <a:ext uri="{FF2B5EF4-FFF2-40B4-BE49-F238E27FC236}">
                <a16:creationId xmlns:a16="http://schemas.microsoft.com/office/drawing/2014/main" id="{C68B93A4-083C-4836-83E5-BA8E2AA1EF25}"/>
              </a:ext>
            </a:extLst>
          </p:cNvPr>
          <p:cNvSpPr txBox="1">
            <a:spLocks noChangeArrowheads="1"/>
          </p:cNvSpPr>
          <p:nvPr/>
        </p:nvSpPr>
        <p:spPr bwMode="auto">
          <a:xfrm>
            <a:off x="6525923" y="9673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L</a:t>
            </a:r>
          </a:p>
        </p:txBody>
      </p:sp>
      <p:sp>
        <p:nvSpPr>
          <p:cNvPr id="51" name="Text Box 51">
            <a:extLst>
              <a:ext uri="{FF2B5EF4-FFF2-40B4-BE49-F238E27FC236}">
                <a16:creationId xmlns:a16="http://schemas.microsoft.com/office/drawing/2014/main" id="{D476BAB2-79F3-4B7F-907D-BF11C7AD5FBC}"/>
              </a:ext>
            </a:extLst>
          </p:cNvPr>
          <p:cNvSpPr txBox="1">
            <a:spLocks noChangeArrowheads="1"/>
          </p:cNvSpPr>
          <p:nvPr/>
        </p:nvSpPr>
        <p:spPr bwMode="auto">
          <a:xfrm>
            <a:off x="7192673" y="9482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52" name="Text Box 52">
            <a:extLst>
              <a:ext uri="{FF2B5EF4-FFF2-40B4-BE49-F238E27FC236}">
                <a16:creationId xmlns:a16="http://schemas.microsoft.com/office/drawing/2014/main" id="{EBF0CC6E-9FFD-45D2-A11A-458D84975E7A}"/>
              </a:ext>
            </a:extLst>
          </p:cNvPr>
          <p:cNvSpPr txBox="1">
            <a:spLocks noChangeArrowheads="1"/>
          </p:cNvSpPr>
          <p:nvPr/>
        </p:nvSpPr>
        <p:spPr bwMode="auto">
          <a:xfrm>
            <a:off x="7849898" y="9673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H</a:t>
            </a:r>
          </a:p>
        </p:txBody>
      </p:sp>
      <p:sp>
        <p:nvSpPr>
          <p:cNvPr id="53" name="Text Box 53">
            <a:extLst>
              <a:ext uri="{FF2B5EF4-FFF2-40B4-BE49-F238E27FC236}">
                <a16:creationId xmlns:a16="http://schemas.microsoft.com/office/drawing/2014/main" id="{0B929D7A-BAF3-4C44-9F66-3E6F7822552C}"/>
              </a:ext>
            </a:extLst>
          </p:cNvPr>
          <p:cNvSpPr txBox="1">
            <a:spLocks noChangeArrowheads="1"/>
          </p:cNvSpPr>
          <p:nvPr/>
        </p:nvSpPr>
        <p:spPr bwMode="auto">
          <a:xfrm>
            <a:off x="8511885" y="9768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54" name="Text Box 54">
            <a:extLst>
              <a:ext uri="{FF2B5EF4-FFF2-40B4-BE49-F238E27FC236}">
                <a16:creationId xmlns:a16="http://schemas.microsoft.com/office/drawing/2014/main" id="{D75A211A-8F4B-455B-81EB-EB3FB0994B17}"/>
              </a:ext>
            </a:extLst>
          </p:cNvPr>
          <p:cNvSpPr txBox="1">
            <a:spLocks noChangeArrowheads="1"/>
          </p:cNvSpPr>
          <p:nvPr/>
        </p:nvSpPr>
        <p:spPr bwMode="auto">
          <a:xfrm>
            <a:off x="9183398" y="9768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R</a:t>
            </a:r>
          </a:p>
        </p:txBody>
      </p:sp>
      <p:sp>
        <p:nvSpPr>
          <p:cNvPr id="55" name="Text Box 55">
            <a:extLst>
              <a:ext uri="{FF2B5EF4-FFF2-40B4-BE49-F238E27FC236}">
                <a16:creationId xmlns:a16="http://schemas.microsoft.com/office/drawing/2014/main" id="{E0A0BB53-506B-42A3-A852-6E1FE62BFF96}"/>
              </a:ext>
            </a:extLst>
          </p:cNvPr>
          <p:cNvSpPr txBox="1">
            <a:spLocks noChangeArrowheads="1"/>
          </p:cNvSpPr>
          <p:nvPr/>
        </p:nvSpPr>
        <p:spPr bwMode="auto">
          <a:xfrm>
            <a:off x="9940635" y="9958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I</a:t>
            </a:r>
          </a:p>
        </p:txBody>
      </p:sp>
      <p:sp>
        <p:nvSpPr>
          <p:cNvPr id="56" name="AutoShape 56">
            <a:extLst>
              <a:ext uri="{FF2B5EF4-FFF2-40B4-BE49-F238E27FC236}">
                <a16:creationId xmlns:a16="http://schemas.microsoft.com/office/drawing/2014/main" id="{87C6F934-C82C-440B-BF8F-80FDED5553E1}"/>
              </a:ext>
            </a:extLst>
          </p:cNvPr>
          <p:cNvSpPr>
            <a:spLocks noChangeArrowheads="1"/>
          </p:cNvSpPr>
          <p:nvPr/>
        </p:nvSpPr>
        <p:spPr bwMode="auto">
          <a:xfrm>
            <a:off x="763298" y="1613435"/>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2</a:t>
            </a:r>
          </a:p>
        </p:txBody>
      </p:sp>
      <p:sp>
        <p:nvSpPr>
          <p:cNvPr id="57" name="AutoShape 57">
            <a:extLst>
              <a:ext uri="{FF2B5EF4-FFF2-40B4-BE49-F238E27FC236}">
                <a16:creationId xmlns:a16="http://schemas.microsoft.com/office/drawing/2014/main" id="{788AD71E-EB0A-42AC-B91E-D9F9DDD427A0}"/>
              </a:ext>
            </a:extLst>
          </p:cNvPr>
          <p:cNvSpPr>
            <a:spLocks noChangeArrowheads="1"/>
          </p:cNvSpPr>
          <p:nvPr/>
        </p:nvSpPr>
        <p:spPr bwMode="auto">
          <a:xfrm>
            <a:off x="2473035" y="5666325"/>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2. </a:t>
            </a:r>
            <a:r>
              <a:rPr lang="vi-VN" altLang="zh-CN" sz="2800" i="1" dirty="0" smtClean="0">
                <a:solidFill>
                  <a:prstClr val="white"/>
                </a:solidFill>
                <a:latin typeface="#9Slide03 SFU DIN Mittelschrift" panose="00000400000000000000" pitchFamily="2" charset="0"/>
                <a:cs typeface="Arial" panose="020B0604020202020204" pitchFamily="34" charset="0"/>
              </a:rPr>
              <a:t>Đườ</a:t>
            </a:r>
            <a:r>
              <a:rPr lang="en-US" altLang="zh-CN" sz="2800" i="1" dirty="0" smtClean="0">
                <a:solidFill>
                  <a:prstClr val="white"/>
                </a:solidFill>
                <a:latin typeface="#9Slide03 SFU DIN Mittelschrift" panose="00000400000000000000" pitchFamily="2" charset="0"/>
                <a:cs typeface="Arial" panose="020B0604020202020204" pitchFamily="34" charset="0"/>
              </a:rPr>
              <a:t>ng nào </a:t>
            </a:r>
            <a:r>
              <a:rPr lang="en-US" altLang="zh-CN" sz="2800" i="1" dirty="0" err="1" smtClean="0">
                <a:solidFill>
                  <a:prstClr val="white"/>
                </a:solidFill>
                <a:latin typeface="#9Slide03 SFU DIN Mittelschrift" panose="00000400000000000000" pitchFamily="2" charset="0"/>
                <a:cs typeface="Arial" panose="020B0604020202020204" pitchFamily="34" charset="0"/>
              </a:rPr>
              <a:t>chạy</a:t>
            </a:r>
            <a:r>
              <a:rPr lang="en-US" altLang="zh-CN" sz="2800" i="1" dirty="0" smtClean="0">
                <a:solidFill>
                  <a:prstClr val="white"/>
                </a:solidFill>
                <a:latin typeface="#9Slide03 SFU DIN Mittelschrift" panose="00000400000000000000" pitchFamily="2" charset="0"/>
                <a:cs typeface="Arial" panose="020B0604020202020204" pitchFamily="34" charset="0"/>
              </a:rPr>
              <a:t> qua giữa </a:t>
            </a:r>
            <a:r>
              <a:rPr lang="en-US" altLang="zh-CN" sz="2800" i="1" dirty="0" err="1" smtClean="0">
                <a:solidFill>
                  <a:prstClr val="white"/>
                </a:solidFill>
                <a:latin typeface="#9Slide03 SFU DIN Mittelschrift" panose="00000400000000000000" pitchFamily="2" charset="0"/>
                <a:cs typeface="Arial" panose="020B0604020202020204" pitchFamily="34" charset="0"/>
              </a:rPr>
              <a:t>lãnh</a:t>
            </a:r>
            <a:r>
              <a:rPr lang="en-US" altLang="zh-CN" sz="2800" i="1" dirty="0" smtClean="0">
                <a:solidFill>
                  <a:prstClr val="white"/>
                </a:solidFill>
                <a:latin typeface="#9Slide03 SFU DIN Mittelschrift" panose="00000400000000000000" pitchFamily="2" charset="0"/>
                <a:cs typeface="Arial" panose="020B0604020202020204" pitchFamily="34" charset="0"/>
              </a:rPr>
              <a:t> </a:t>
            </a:r>
            <a:r>
              <a:rPr lang="en-US" altLang="zh-CN" sz="2800" i="1" dirty="0" err="1" smtClean="0">
                <a:solidFill>
                  <a:prstClr val="white"/>
                </a:solidFill>
                <a:latin typeface="#9Slide03 SFU DIN Mittelschrift" panose="00000400000000000000" pitchFamily="2" charset="0"/>
                <a:cs typeface="Arial" panose="020B0604020202020204" pitchFamily="34" charset="0"/>
              </a:rPr>
              <a:t>thổ</a:t>
            </a:r>
            <a:r>
              <a:rPr lang="en-US" altLang="zh-CN" sz="2800" i="1" dirty="0" smtClean="0">
                <a:solidFill>
                  <a:prstClr val="white"/>
                </a:solidFill>
                <a:latin typeface="#9Slide03 SFU DIN Mittelschrift" panose="00000400000000000000" pitchFamily="2" charset="0"/>
                <a:cs typeface="Arial" panose="020B0604020202020204" pitchFamily="34" charset="0"/>
              </a:rPr>
              <a:t> </a:t>
            </a:r>
            <a:r>
              <a:rPr lang="en-US" altLang="zh-CN" sz="2800" i="1" dirty="0" err="1" smtClean="0">
                <a:solidFill>
                  <a:prstClr val="white"/>
                </a:solidFill>
                <a:latin typeface="#9Slide03 SFU DIN Mittelschrift" panose="00000400000000000000" pitchFamily="2" charset="0"/>
                <a:cs typeface="Arial" panose="020B0604020202020204" pitchFamily="34" charset="0"/>
              </a:rPr>
              <a:t>châu</a:t>
            </a:r>
            <a:r>
              <a:rPr lang="en-US" altLang="zh-CN" sz="2800" i="1" dirty="0" smtClean="0">
                <a:solidFill>
                  <a:prstClr val="white"/>
                </a:solidFill>
                <a:latin typeface="#9Slide03 SFU DIN Mittelschrift" panose="00000400000000000000" pitchFamily="2" charset="0"/>
                <a:cs typeface="Arial" panose="020B0604020202020204" pitchFamily="34" charset="0"/>
              </a:rPr>
              <a:t> Phi?</a:t>
            </a:r>
            <a:endParaRPr lang="en-US" altLang="zh-CN" sz="2800" i="1" dirty="0">
              <a:solidFill>
                <a:prstClr val="white"/>
              </a:solidFill>
              <a:latin typeface="#9Slide03 SFU DIN Mittelschrift" panose="00000400000000000000" pitchFamily="2" charset="0"/>
              <a:cs typeface="Arial" panose="020B0604020202020204" pitchFamily="34" charset="0"/>
            </a:endParaRPr>
          </a:p>
        </p:txBody>
      </p:sp>
      <p:sp>
        <p:nvSpPr>
          <p:cNvPr id="58" name="Text Box 58">
            <a:extLst>
              <a:ext uri="{FF2B5EF4-FFF2-40B4-BE49-F238E27FC236}">
                <a16:creationId xmlns:a16="http://schemas.microsoft.com/office/drawing/2014/main" id="{7E941D11-7F2F-4F14-A899-C30F0B764CD7}"/>
              </a:ext>
            </a:extLst>
          </p:cNvPr>
          <p:cNvSpPr txBox="1">
            <a:spLocks noChangeArrowheads="1"/>
          </p:cNvSpPr>
          <p:nvPr/>
        </p:nvSpPr>
        <p:spPr bwMode="auto">
          <a:xfrm>
            <a:off x="3125498" y="16531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smtClean="0">
                <a:solidFill>
                  <a:prstClr val="white"/>
                </a:solidFill>
                <a:latin typeface="#9Slide03 SFU DIN Mittelschrift" panose="00000400000000000000" pitchFamily="2" charset="0"/>
                <a:cs typeface="Arial" panose="020B0604020202020204" pitchFamily="34" charset="0"/>
              </a:rPr>
              <a:t>X</a:t>
            </a:r>
            <a:endParaRPr lang="en-US" altLang="zh-CN" sz="3200" dirty="0">
              <a:solidFill>
                <a:prstClr val="white"/>
              </a:solidFill>
              <a:latin typeface="#9Slide03 SFU DIN Mittelschrift" panose="00000400000000000000" pitchFamily="2" charset="0"/>
              <a:cs typeface="Arial" panose="020B0604020202020204" pitchFamily="34" charset="0"/>
            </a:endParaRPr>
          </a:p>
        </p:txBody>
      </p:sp>
      <p:sp>
        <p:nvSpPr>
          <p:cNvPr id="59" name="Text Box 59">
            <a:extLst>
              <a:ext uri="{FF2B5EF4-FFF2-40B4-BE49-F238E27FC236}">
                <a16:creationId xmlns:a16="http://schemas.microsoft.com/office/drawing/2014/main" id="{28589116-95BF-4A12-BC5D-BE978CF36243}"/>
              </a:ext>
            </a:extLst>
          </p:cNvPr>
          <p:cNvSpPr txBox="1">
            <a:spLocks noChangeArrowheads="1"/>
          </p:cNvSpPr>
          <p:nvPr/>
        </p:nvSpPr>
        <p:spPr bwMode="auto">
          <a:xfrm>
            <a:off x="3882735" y="16245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smtClean="0">
                <a:solidFill>
                  <a:prstClr val="white"/>
                </a:solidFill>
                <a:latin typeface="#9Slide03 SFU DIN Mittelschrift" panose="00000400000000000000" pitchFamily="2" charset="0"/>
                <a:cs typeface="Arial" panose="020B0604020202020204" pitchFamily="34" charset="0"/>
              </a:rPr>
              <a:t>I</a:t>
            </a:r>
            <a:endParaRPr lang="en-US" altLang="zh-CN" sz="3200" dirty="0">
              <a:solidFill>
                <a:prstClr val="white"/>
              </a:solidFill>
              <a:latin typeface="#9Slide03 SFU DIN Mittelschrift" panose="00000400000000000000" pitchFamily="2" charset="0"/>
              <a:cs typeface="Arial" panose="020B0604020202020204" pitchFamily="34" charset="0"/>
            </a:endParaRPr>
          </a:p>
        </p:txBody>
      </p:sp>
      <p:sp>
        <p:nvSpPr>
          <p:cNvPr id="60" name="Text Box 60">
            <a:extLst>
              <a:ext uri="{FF2B5EF4-FFF2-40B4-BE49-F238E27FC236}">
                <a16:creationId xmlns:a16="http://schemas.microsoft.com/office/drawing/2014/main" id="{0C347474-633B-446F-8BB3-10808DD35D39}"/>
              </a:ext>
            </a:extLst>
          </p:cNvPr>
          <p:cNvSpPr txBox="1">
            <a:spLocks noChangeArrowheads="1"/>
          </p:cNvSpPr>
          <p:nvPr/>
        </p:nvSpPr>
        <p:spPr bwMode="auto">
          <a:xfrm>
            <a:off x="4473285" y="16245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C</a:t>
            </a:r>
          </a:p>
        </p:txBody>
      </p:sp>
      <p:sp>
        <p:nvSpPr>
          <p:cNvPr id="61" name="Text Box 61">
            <a:extLst>
              <a:ext uri="{FF2B5EF4-FFF2-40B4-BE49-F238E27FC236}">
                <a16:creationId xmlns:a16="http://schemas.microsoft.com/office/drawing/2014/main" id="{560AA19A-3CF2-427A-8DB6-080F5468487D}"/>
              </a:ext>
            </a:extLst>
          </p:cNvPr>
          <p:cNvSpPr txBox="1">
            <a:spLocks noChangeArrowheads="1"/>
          </p:cNvSpPr>
          <p:nvPr/>
        </p:nvSpPr>
        <p:spPr bwMode="auto">
          <a:xfrm>
            <a:off x="5140035" y="16388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H</a:t>
            </a:r>
          </a:p>
        </p:txBody>
      </p:sp>
      <p:sp>
        <p:nvSpPr>
          <p:cNvPr id="62" name="Text Box 62">
            <a:extLst>
              <a:ext uri="{FF2B5EF4-FFF2-40B4-BE49-F238E27FC236}">
                <a16:creationId xmlns:a16="http://schemas.microsoft.com/office/drawing/2014/main" id="{50E6EE80-CAD3-41E8-9FF2-232F411D0E16}"/>
              </a:ext>
            </a:extLst>
          </p:cNvPr>
          <p:cNvSpPr txBox="1">
            <a:spLocks noChangeArrowheads="1"/>
          </p:cNvSpPr>
          <p:nvPr/>
        </p:nvSpPr>
        <p:spPr bwMode="auto">
          <a:xfrm>
            <a:off x="5868698" y="16531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Đ</a:t>
            </a:r>
          </a:p>
        </p:txBody>
      </p:sp>
      <p:sp>
        <p:nvSpPr>
          <p:cNvPr id="63" name="Text Box 63">
            <a:extLst>
              <a:ext uri="{FF2B5EF4-FFF2-40B4-BE49-F238E27FC236}">
                <a16:creationId xmlns:a16="http://schemas.microsoft.com/office/drawing/2014/main" id="{1C07C31E-A232-4C15-9E93-9A84DE0266A1}"/>
              </a:ext>
            </a:extLst>
          </p:cNvPr>
          <p:cNvSpPr txBox="1">
            <a:spLocks noChangeArrowheads="1"/>
          </p:cNvSpPr>
          <p:nvPr/>
        </p:nvSpPr>
        <p:spPr bwMode="auto">
          <a:xfrm>
            <a:off x="6502110" y="16340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Ạ</a:t>
            </a:r>
          </a:p>
        </p:txBody>
      </p:sp>
      <p:sp>
        <p:nvSpPr>
          <p:cNvPr id="64" name="Text Box 64">
            <a:extLst>
              <a:ext uri="{FF2B5EF4-FFF2-40B4-BE49-F238E27FC236}">
                <a16:creationId xmlns:a16="http://schemas.microsoft.com/office/drawing/2014/main" id="{BB788FE3-899F-4F22-B292-500574D0B721}"/>
              </a:ext>
            </a:extLst>
          </p:cNvPr>
          <p:cNvSpPr txBox="1">
            <a:spLocks noChangeArrowheads="1"/>
          </p:cNvSpPr>
          <p:nvPr/>
        </p:nvSpPr>
        <p:spPr bwMode="auto">
          <a:xfrm>
            <a:off x="7159335" y="16054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smtClean="0">
                <a:solidFill>
                  <a:prstClr val="white"/>
                </a:solidFill>
                <a:latin typeface="#9Slide03 SFU DIN Mittelschrift" panose="00000400000000000000" pitchFamily="2" charset="0"/>
                <a:cs typeface="Arial" panose="020B0604020202020204" pitchFamily="34" charset="0"/>
              </a:rPr>
              <a:t>O</a:t>
            </a:r>
            <a:endParaRPr lang="en-US" altLang="zh-CN" sz="3200" dirty="0">
              <a:solidFill>
                <a:prstClr val="white"/>
              </a:solidFill>
              <a:latin typeface="#9Slide03 SFU DIN Mittelschrift" panose="00000400000000000000" pitchFamily="2" charset="0"/>
              <a:cs typeface="Arial" panose="020B0604020202020204" pitchFamily="34" charset="0"/>
            </a:endParaRPr>
          </a:p>
        </p:txBody>
      </p:sp>
      <p:sp>
        <p:nvSpPr>
          <p:cNvPr id="65" name="AutoShape 67">
            <a:extLst>
              <a:ext uri="{FF2B5EF4-FFF2-40B4-BE49-F238E27FC236}">
                <a16:creationId xmlns:a16="http://schemas.microsoft.com/office/drawing/2014/main" id="{EB9147D1-E9CB-4828-8CB1-0B9D7297D862}"/>
              </a:ext>
            </a:extLst>
          </p:cNvPr>
          <p:cNvSpPr>
            <a:spLocks noChangeArrowheads="1"/>
          </p:cNvSpPr>
          <p:nvPr/>
        </p:nvSpPr>
        <p:spPr bwMode="auto">
          <a:xfrm>
            <a:off x="744248" y="227542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3</a:t>
            </a:r>
          </a:p>
        </p:txBody>
      </p:sp>
      <p:sp>
        <p:nvSpPr>
          <p:cNvPr id="66" name="Text Box 68">
            <a:extLst>
              <a:ext uri="{FF2B5EF4-FFF2-40B4-BE49-F238E27FC236}">
                <a16:creationId xmlns:a16="http://schemas.microsoft.com/office/drawing/2014/main" id="{42A55655-D362-4556-B424-A935E053068E}"/>
              </a:ext>
            </a:extLst>
          </p:cNvPr>
          <p:cNvSpPr txBox="1">
            <a:spLocks noChangeArrowheads="1"/>
          </p:cNvSpPr>
          <p:nvPr/>
        </p:nvSpPr>
        <p:spPr bwMode="auto">
          <a:xfrm>
            <a:off x="5140035" y="23198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67" name="Text Box 69">
            <a:extLst>
              <a:ext uri="{FF2B5EF4-FFF2-40B4-BE49-F238E27FC236}">
                <a16:creationId xmlns:a16="http://schemas.microsoft.com/office/drawing/2014/main" id="{95C942A7-02F6-4F0B-84B8-2D3F2F9B0508}"/>
              </a:ext>
            </a:extLst>
          </p:cNvPr>
          <p:cNvSpPr txBox="1">
            <a:spLocks noChangeArrowheads="1"/>
          </p:cNvSpPr>
          <p:nvPr/>
        </p:nvSpPr>
        <p:spPr bwMode="auto">
          <a:xfrm>
            <a:off x="5854410" y="23357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T</a:t>
            </a:r>
          </a:p>
        </p:txBody>
      </p:sp>
      <p:sp>
        <p:nvSpPr>
          <p:cNvPr id="68" name="Text Box 70">
            <a:extLst>
              <a:ext uri="{FF2B5EF4-FFF2-40B4-BE49-F238E27FC236}">
                <a16:creationId xmlns:a16="http://schemas.microsoft.com/office/drawing/2014/main" id="{F18FE580-D849-4D32-B582-A8D0B5070FDA}"/>
              </a:ext>
            </a:extLst>
          </p:cNvPr>
          <p:cNvSpPr txBox="1">
            <a:spLocks noChangeArrowheads="1"/>
          </p:cNvSpPr>
          <p:nvPr/>
        </p:nvSpPr>
        <p:spPr bwMode="auto">
          <a:xfrm>
            <a:off x="6511635" y="230241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L</a:t>
            </a:r>
          </a:p>
        </p:txBody>
      </p:sp>
      <p:sp>
        <p:nvSpPr>
          <p:cNvPr id="69" name="Text Box 71">
            <a:extLst>
              <a:ext uri="{FF2B5EF4-FFF2-40B4-BE49-F238E27FC236}">
                <a16:creationId xmlns:a16="http://schemas.microsoft.com/office/drawing/2014/main" id="{56E32BE2-4E1C-4D04-B662-98F9D997B6EF}"/>
              </a:ext>
            </a:extLst>
          </p:cNvPr>
          <p:cNvSpPr txBox="1">
            <a:spLocks noChangeArrowheads="1"/>
          </p:cNvSpPr>
          <p:nvPr/>
        </p:nvSpPr>
        <p:spPr bwMode="auto">
          <a:xfrm>
            <a:off x="7178385" y="23214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A</a:t>
            </a:r>
          </a:p>
        </p:txBody>
      </p:sp>
      <p:sp>
        <p:nvSpPr>
          <p:cNvPr id="70" name="Text Box 72">
            <a:extLst>
              <a:ext uri="{FF2B5EF4-FFF2-40B4-BE49-F238E27FC236}">
                <a16:creationId xmlns:a16="http://schemas.microsoft.com/office/drawing/2014/main" id="{0A07935E-DEE9-42FE-8856-06015731E6FD}"/>
              </a:ext>
            </a:extLst>
          </p:cNvPr>
          <p:cNvSpPr txBox="1">
            <a:spLocks noChangeArrowheads="1"/>
          </p:cNvSpPr>
          <p:nvPr/>
        </p:nvSpPr>
        <p:spPr bwMode="auto">
          <a:xfrm>
            <a:off x="7868948" y="23166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T</a:t>
            </a:r>
          </a:p>
        </p:txBody>
      </p:sp>
      <p:sp>
        <p:nvSpPr>
          <p:cNvPr id="71" name="AutoShape 73">
            <a:extLst>
              <a:ext uri="{FF2B5EF4-FFF2-40B4-BE49-F238E27FC236}">
                <a16:creationId xmlns:a16="http://schemas.microsoft.com/office/drawing/2014/main" id="{8DDE0AE2-E1A1-4BF2-B719-A9166AFFBDE6}"/>
              </a:ext>
            </a:extLst>
          </p:cNvPr>
          <p:cNvSpPr>
            <a:spLocks noChangeArrowheads="1"/>
          </p:cNvSpPr>
          <p:nvPr/>
        </p:nvSpPr>
        <p:spPr bwMode="auto">
          <a:xfrm>
            <a:off x="2385765" y="5715000"/>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3. </a:t>
            </a:r>
            <a:r>
              <a:rPr lang="en-US" altLang="zh-CN" sz="2800" i="1" dirty="0" err="1">
                <a:solidFill>
                  <a:prstClr val="white"/>
                </a:solidFill>
                <a:latin typeface="#9Slide03 SFU DIN Mittelschrift" panose="00000400000000000000" pitchFamily="2" charset="0"/>
                <a:cs typeface="Arial" panose="020B0604020202020204" pitchFamily="34" charset="0"/>
              </a:rPr>
              <a:t>Đây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là</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dãy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núi</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nằm</a:t>
            </a:r>
            <a:r>
              <a:rPr lang="en-US" altLang="zh-CN" sz="2800" i="1" dirty="0">
                <a:solidFill>
                  <a:prstClr val="white"/>
                </a:solidFill>
                <a:latin typeface="#9Slide03 SFU DIN Mittelschrift" panose="00000400000000000000" pitchFamily="2" charset="0"/>
                <a:cs typeface="Arial" panose="020B0604020202020204" pitchFamily="34" charset="0"/>
              </a:rPr>
              <a:t> ở </a:t>
            </a:r>
            <a:r>
              <a:rPr lang="en-US" altLang="zh-CN" sz="2800" i="1" dirty="0" err="1">
                <a:solidFill>
                  <a:prstClr val="white"/>
                </a:solidFill>
                <a:latin typeface="#9Slide03 SFU DIN Mittelschrift" panose="00000400000000000000" pitchFamily="2" charset="0"/>
                <a:cs typeface="Arial" panose="020B0604020202020204" pitchFamily="34" charset="0"/>
              </a:rPr>
              <a:t>Tây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Bắc</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châu</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72" name="AutoShape 74">
            <a:extLst>
              <a:ext uri="{FF2B5EF4-FFF2-40B4-BE49-F238E27FC236}">
                <a16:creationId xmlns:a16="http://schemas.microsoft.com/office/drawing/2014/main" id="{318BC3FA-87A6-435A-82D8-A02F7C5BFE34}"/>
              </a:ext>
            </a:extLst>
          </p:cNvPr>
          <p:cNvSpPr>
            <a:spLocks noChangeArrowheads="1"/>
          </p:cNvSpPr>
          <p:nvPr/>
        </p:nvSpPr>
        <p:spPr bwMode="auto">
          <a:xfrm>
            <a:off x="744248" y="292312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4</a:t>
            </a:r>
          </a:p>
        </p:txBody>
      </p:sp>
      <p:sp>
        <p:nvSpPr>
          <p:cNvPr id="73" name="Text Box 75">
            <a:extLst>
              <a:ext uri="{FF2B5EF4-FFF2-40B4-BE49-F238E27FC236}">
                <a16:creationId xmlns:a16="http://schemas.microsoft.com/office/drawing/2014/main" id="{E84739C9-8F11-4DC2-9C63-A1CDEF423C13}"/>
              </a:ext>
            </a:extLst>
          </p:cNvPr>
          <p:cNvSpPr txBox="1">
            <a:spLocks noChangeArrowheads="1"/>
          </p:cNvSpPr>
          <p:nvPr/>
        </p:nvSpPr>
        <p:spPr bwMode="auto">
          <a:xfrm>
            <a:off x="3825585" y="30072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D</a:t>
            </a:r>
          </a:p>
        </p:txBody>
      </p:sp>
      <p:sp>
        <p:nvSpPr>
          <p:cNvPr id="74" name="Text Box 76">
            <a:extLst>
              <a:ext uri="{FF2B5EF4-FFF2-40B4-BE49-F238E27FC236}">
                <a16:creationId xmlns:a16="http://schemas.microsoft.com/office/drawing/2014/main" id="{5BE3A041-1DE1-416B-B54C-85A0DA02643F}"/>
              </a:ext>
            </a:extLst>
          </p:cNvPr>
          <p:cNvSpPr txBox="1">
            <a:spLocks noChangeArrowheads="1"/>
          </p:cNvSpPr>
          <p:nvPr/>
        </p:nvSpPr>
        <p:spPr bwMode="auto">
          <a:xfrm>
            <a:off x="4482810" y="29977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75" name="Text Box 77">
            <a:extLst>
              <a:ext uri="{FF2B5EF4-FFF2-40B4-BE49-F238E27FC236}">
                <a16:creationId xmlns:a16="http://schemas.microsoft.com/office/drawing/2014/main" id="{56056164-6684-40B4-829F-69B00380CD01}"/>
              </a:ext>
            </a:extLst>
          </p:cNvPr>
          <p:cNvSpPr txBox="1">
            <a:spLocks noChangeArrowheads="1"/>
          </p:cNvSpPr>
          <p:nvPr/>
        </p:nvSpPr>
        <p:spPr bwMode="auto">
          <a:xfrm>
            <a:off x="5178135" y="30072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U</a:t>
            </a:r>
          </a:p>
        </p:txBody>
      </p:sp>
      <p:sp>
        <p:nvSpPr>
          <p:cNvPr id="76" name="Text Box 78">
            <a:extLst>
              <a:ext uri="{FF2B5EF4-FFF2-40B4-BE49-F238E27FC236}">
                <a16:creationId xmlns:a16="http://schemas.microsoft.com/office/drawing/2014/main" id="{3E4DF43E-3AB5-4BF7-9807-1767DDE86F2C}"/>
              </a:ext>
            </a:extLst>
          </p:cNvPr>
          <p:cNvSpPr txBox="1">
            <a:spLocks noChangeArrowheads="1"/>
          </p:cNvSpPr>
          <p:nvPr/>
        </p:nvSpPr>
        <p:spPr bwMode="auto">
          <a:xfrm>
            <a:off x="5806785" y="30120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M</a:t>
            </a:r>
          </a:p>
        </p:txBody>
      </p:sp>
      <p:sp>
        <p:nvSpPr>
          <p:cNvPr id="77" name="Text Box 79">
            <a:extLst>
              <a:ext uri="{FF2B5EF4-FFF2-40B4-BE49-F238E27FC236}">
                <a16:creationId xmlns:a16="http://schemas.microsoft.com/office/drawing/2014/main" id="{9923A917-FFF1-4311-A961-298B3FED54A8}"/>
              </a:ext>
            </a:extLst>
          </p:cNvPr>
          <p:cNvSpPr txBox="1">
            <a:spLocks noChangeArrowheads="1"/>
          </p:cNvSpPr>
          <p:nvPr/>
        </p:nvSpPr>
        <p:spPr bwMode="auto">
          <a:xfrm>
            <a:off x="6511635" y="30072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O</a:t>
            </a:r>
          </a:p>
        </p:txBody>
      </p:sp>
      <p:sp>
        <p:nvSpPr>
          <p:cNvPr id="78" name="AutoShape 80">
            <a:extLst>
              <a:ext uri="{FF2B5EF4-FFF2-40B4-BE49-F238E27FC236}">
                <a16:creationId xmlns:a16="http://schemas.microsoft.com/office/drawing/2014/main" id="{988ADA55-257D-4F32-ADAE-31852FF82123}"/>
              </a:ext>
            </a:extLst>
          </p:cNvPr>
          <p:cNvSpPr>
            <a:spLocks noChangeArrowheads="1"/>
          </p:cNvSpPr>
          <p:nvPr/>
        </p:nvSpPr>
        <p:spPr bwMode="auto">
          <a:xfrm>
            <a:off x="2327896" y="5660337"/>
            <a:ext cx="7915275"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4. </a:t>
            </a:r>
            <a:r>
              <a:rPr lang="en-US" altLang="zh-CN" sz="2800" i="1" dirty="0" err="1">
                <a:solidFill>
                  <a:prstClr val="white"/>
                </a:solidFill>
                <a:latin typeface="#9Slide03 SFU DIN Mittelschrift" panose="00000400000000000000" pitchFamily="2" charset="0"/>
                <a:cs typeface="Arial" panose="020B0604020202020204" pitchFamily="34" charset="0"/>
              </a:rPr>
              <a:t>Loại</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khoáng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sản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có</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nhiều</a:t>
            </a:r>
            <a:r>
              <a:rPr lang="en-US" altLang="zh-CN" sz="2800" i="1" dirty="0">
                <a:solidFill>
                  <a:prstClr val="white"/>
                </a:solidFill>
                <a:latin typeface="#9Slide03 SFU DIN Mittelschrift" panose="00000400000000000000" pitchFamily="2" charset="0"/>
                <a:cs typeface="Arial" panose="020B0604020202020204" pitchFamily="34" charset="0"/>
              </a:rPr>
              <a:t> ở </a:t>
            </a:r>
            <a:r>
              <a:rPr lang="en-US" altLang="zh-CN" sz="2800" i="1" dirty="0" err="1">
                <a:solidFill>
                  <a:prstClr val="white"/>
                </a:solidFill>
                <a:latin typeface="#9Slide03 SFU DIN Mittelschrift" panose="00000400000000000000" pitchFamily="2" charset="0"/>
                <a:cs typeface="Arial" panose="020B0604020202020204" pitchFamily="34" charset="0"/>
              </a:rPr>
              <a:t>ven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biển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Bắc</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79" name="Text Box 81">
            <a:extLst>
              <a:ext uri="{FF2B5EF4-FFF2-40B4-BE49-F238E27FC236}">
                <a16:creationId xmlns:a16="http://schemas.microsoft.com/office/drawing/2014/main" id="{23DC0928-21D0-4190-8485-8B3BA7391409}"/>
              </a:ext>
            </a:extLst>
          </p:cNvPr>
          <p:cNvSpPr txBox="1">
            <a:spLocks noChangeArrowheads="1"/>
          </p:cNvSpPr>
          <p:nvPr/>
        </p:nvSpPr>
        <p:spPr bwMode="auto">
          <a:xfrm>
            <a:off x="2453985"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E</a:t>
            </a:r>
          </a:p>
        </p:txBody>
      </p:sp>
      <p:sp>
        <p:nvSpPr>
          <p:cNvPr id="80" name="Text Box 82">
            <a:extLst>
              <a:ext uri="{FF2B5EF4-FFF2-40B4-BE49-F238E27FC236}">
                <a16:creationId xmlns:a16="http://schemas.microsoft.com/office/drawing/2014/main" id="{20F2B9BD-7305-46F4-A6E2-3DB96EE94D09}"/>
              </a:ext>
            </a:extLst>
          </p:cNvPr>
          <p:cNvSpPr txBox="1">
            <a:spLocks noChangeArrowheads="1"/>
          </p:cNvSpPr>
          <p:nvPr/>
        </p:nvSpPr>
        <p:spPr bwMode="auto">
          <a:xfrm>
            <a:off x="3177885" y="367401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T</a:t>
            </a:r>
          </a:p>
        </p:txBody>
      </p:sp>
      <p:sp>
        <p:nvSpPr>
          <p:cNvPr id="81" name="Text Box 83">
            <a:extLst>
              <a:ext uri="{FF2B5EF4-FFF2-40B4-BE49-F238E27FC236}">
                <a16:creationId xmlns:a16="http://schemas.microsoft.com/office/drawing/2014/main" id="{B6407800-3C0B-4BB6-B25F-754860763F4C}"/>
              </a:ext>
            </a:extLst>
          </p:cNvPr>
          <p:cNvSpPr txBox="1">
            <a:spLocks noChangeArrowheads="1"/>
          </p:cNvSpPr>
          <p:nvPr/>
        </p:nvSpPr>
        <p:spPr bwMode="auto">
          <a:xfrm>
            <a:off x="3911310"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I</a:t>
            </a:r>
          </a:p>
        </p:txBody>
      </p:sp>
      <p:sp>
        <p:nvSpPr>
          <p:cNvPr id="82" name="Text Box 84">
            <a:extLst>
              <a:ext uri="{FF2B5EF4-FFF2-40B4-BE49-F238E27FC236}">
                <a16:creationId xmlns:a16="http://schemas.microsoft.com/office/drawing/2014/main" id="{FD01A587-26C3-4334-9397-D0C180D52A05}"/>
              </a:ext>
            </a:extLst>
          </p:cNvPr>
          <p:cNvSpPr txBox="1">
            <a:spLocks noChangeArrowheads="1"/>
          </p:cNvSpPr>
          <p:nvPr/>
        </p:nvSpPr>
        <p:spPr bwMode="auto">
          <a:xfrm>
            <a:off x="4454235" y="367401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O</a:t>
            </a:r>
          </a:p>
        </p:txBody>
      </p:sp>
      <p:sp>
        <p:nvSpPr>
          <p:cNvPr id="83" name="Text Box 85">
            <a:extLst>
              <a:ext uri="{FF2B5EF4-FFF2-40B4-BE49-F238E27FC236}">
                <a16:creationId xmlns:a16="http://schemas.microsoft.com/office/drawing/2014/main" id="{AB937F84-DADC-4AC2-B65B-CDE48D214DE8}"/>
              </a:ext>
            </a:extLst>
          </p:cNvPr>
          <p:cNvSpPr txBox="1">
            <a:spLocks noChangeArrowheads="1"/>
          </p:cNvSpPr>
          <p:nvPr/>
        </p:nvSpPr>
        <p:spPr bwMode="auto">
          <a:xfrm>
            <a:off x="5216235"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P</a:t>
            </a:r>
          </a:p>
        </p:txBody>
      </p:sp>
      <p:sp>
        <p:nvSpPr>
          <p:cNvPr id="84" name="Text Box 86">
            <a:extLst>
              <a:ext uri="{FF2B5EF4-FFF2-40B4-BE49-F238E27FC236}">
                <a16:creationId xmlns:a16="http://schemas.microsoft.com/office/drawing/2014/main" id="{2C15AFAB-C88E-4C02-903B-2CFF1D87A9EF}"/>
              </a:ext>
            </a:extLst>
          </p:cNvPr>
          <p:cNvSpPr txBox="1">
            <a:spLocks noChangeArrowheads="1"/>
          </p:cNvSpPr>
          <p:nvPr/>
        </p:nvSpPr>
        <p:spPr bwMode="auto">
          <a:xfrm>
            <a:off x="5921085"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I</a:t>
            </a:r>
          </a:p>
        </p:txBody>
      </p:sp>
      <p:sp>
        <p:nvSpPr>
          <p:cNvPr id="85" name="Text Box 87">
            <a:extLst>
              <a:ext uri="{FF2B5EF4-FFF2-40B4-BE49-F238E27FC236}">
                <a16:creationId xmlns:a16="http://schemas.microsoft.com/office/drawing/2014/main" id="{51E65324-6E81-4DDE-B94A-C2F34EE22B1D}"/>
              </a:ext>
            </a:extLst>
          </p:cNvPr>
          <p:cNvSpPr txBox="1">
            <a:spLocks noChangeArrowheads="1"/>
          </p:cNvSpPr>
          <p:nvPr/>
        </p:nvSpPr>
        <p:spPr bwMode="auto">
          <a:xfrm>
            <a:off x="6530685" y="36549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86" name="AutoShape 88">
            <a:extLst>
              <a:ext uri="{FF2B5EF4-FFF2-40B4-BE49-F238E27FC236}">
                <a16:creationId xmlns:a16="http://schemas.microsoft.com/office/drawing/2014/main" id="{CB691EA5-F0B7-41D1-8E9A-5D13F0428B54}"/>
              </a:ext>
            </a:extLst>
          </p:cNvPr>
          <p:cNvSpPr>
            <a:spLocks noChangeArrowheads="1"/>
          </p:cNvSpPr>
          <p:nvPr/>
        </p:nvSpPr>
        <p:spPr bwMode="auto">
          <a:xfrm>
            <a:off x="744248" y="357082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5</a:t>
            </a:r>
          </a:p>
        </p:txBody>
      </p:sp>
      <p:sp>
        <p:nvSpPr>
          <p:cNvPr id="87" name="AutoShape 89">
            <a:extLst>
              <a:ext uri="{FF2B5EF4-FFF2-40B4-BE49-F238E27FC236}">
                <a16:creationId xmlns:a16="http://schemas.microsoft.com/office/drawing/2014/main" id="{99D7B6F9-0EBF-40E6-BFA7-017D54CE8185}"/>
              </a:ext>
            </a:extLst>
          </p:cNvPr>
          <p:cNvSpPr>
            <a:spLocks noChangeArrowheads="1"/>
          </p:cNvSpPr>
          <p:nvPr/>
        </p:nvSpPr>
        <p:spPr bwMode="auto">
          <a:xfrm>
            <a:off x="2421125" y="5670625"/>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5. </a:t>
            </a:r>
            <a:r>
              <a:rPr lang="en-US" altLang="zh-CN" sz="2800" i="1" dirty="0" err="1">
                <a:solidFill>
                  <a:prstClr val="white"/>
                </a:solidFill>
                <a:latin typeface="#9Slide03 SFU DIN Mittelschrift" panose="00000400000000000000" pitchFamily="2" charset="0"/>
                <a:cs typeface="Arial" panose="020B0604020202020204" pitchFamily="34" charset="0"/>
              </a:rPr>
              <a:t>Tên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một</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sơn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nguyên</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rộng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lớn</a:t>
            </a:r>
            <a:r>
              <a:rPr lang="en-US" altLang="zh-CN" sz="2800" i="1" dirty="0">
                <a:solidFill>
                  <a:prstClr val="white"/>
                </a:solidFill>
                <a:latin typeface="#9Slide03 SFU DIN Mittelschrift" panose="00000400000000000000" pitchFamily="2" charset="0"/>
                <a:cs typeface="Arial" panose="020B0604020202020204" pitchFamily="34" charset="0"/>
              </a:rPr>
              <a:t> ở </a:t>
            </a:r>
            <a:r>
              <a:rPr lang="en-US" altLang="zh-CN" sz="2800" i="1" dirty="0" err="1">
                <a:solidFill>
                  <a:prstClr val="white"/>
                </a:solidFill>
                <a:latin typeface="#9Slide03 SFU DIN Mittelschrift" panose="00000400000000000000" pitchFamily="2" charset="0"/>
                <a:cs typeface="Arial" panose="020B0604020202020204" pitchFamily="34" charset="0"/>
              </a:rPr>
              <a:t>Đông</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88" name="AutoShape 90">
            <a:extLst>
              <a:ext uri="{FF2B5EF4-FFF2-40B4-BE49-F238E27FC236}">
                <a16:creationId xmlns:a16="http://schemas.microsoft.com/office/drawing/2014/main" id="{3F77D1AF-4897-4F97-8E40-D3429739ACE5}"/>
              </a:ext>
            </a:extLst>
          </p:cNvPr>
          <p:cNvSpPr>
            <a:spLocks noChangeArrowheads="1"/>
          </p:cNvSpPr>
          <p:nvPr/>
        </p:nvSpPr>
        <p:spPr bwMode="auto">
          <a:xfrm>
            <a:off x="2410230" y="5701770"/>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i="1" dirty="0">
                <a:solidFill>
                  <a:prstClr val="white"/>
                </a:solidFill>
                <a:latin typeface="#9Slide03 SFU DIN Mittelschrift" panose="00000400000000000000" pitchFamily="2" charset="0"/>
                <a:cs typeface="Arial" panose="020B0604020202020204" pitchFamily="34" charset="0"/>
              </a:rPr>
              <a:t>6. </a:t>
            </a:r>
            <a:r>
              <a:rPr lang="en-US" altLang="zh-CN" sz="2800" i="1" dirty="0" err="1">
                <a:solidFill>
                  <a:prstClr val="white"/>
                </a:solidFill>
                <a:latin typeface="#9Slide03 SFU DIN Mittelschrift" panose="00000400000000000000" pitchFamily="2" charset="0"/>
                <a:cs typeface="Arial" panose="020B0604020202020204" pitchFamily="34" charset="0"/>
              </a:rPr>
              <a:t>Đây</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là</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hoang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mạc</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rộng</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nhất</a:t>
            </a:r>
            <a:r>
              <a:rPr lang="en-US" altLang="zh-CN" sz="2800" i="1" dirty="0">
                <a:solidFill>
                  <a:prstClr val="white"/>
                </a:solidFill>
                <a:latin typeface="#9Slide03 SFU DIN Mittelschrift" panose="00000400000000000000" pitchFamily="2" charset="0"/>
                <a:cs typeface="Arial" panose="020B0604020202020204" pitchFamily="34" charset="0"/>
              </a:rPr>
              <a:t> </a:t>
            </a:r>
            <a:r>
              <a:rPr lang="en-US" altLang="zh-CN" sz="2800" i="1" dirty="0" err="1">
                <a:solidFill>
                  <a:prstClr val="white"/>
                </a:solidFill>
                <a:latin typeface="#9Slide03 SFU DIN Mittelschrift" panose="00000400000000000000" pitchFamily="2" charset="0"/>
                <a:cs typeface="Arial" panose="020B0604020202020204" pitchFamily="34" charset="0"/>
              </a:rPr>
              <a:t>Châu</a:t>
            </a:r>
            <a:r>
              <a:rPr lang="en-US" altLang="zh-CN" sz="2800" i="1" dirty="0">
                <a:solidFill>
                  <a:prstClr val="white"/>
                </a:solidFill>
                <a:latin typeface="#9Slide03 SFU DIN Mittelschrift" panose="00000400000000000000" pitchFamily="2" charset="0"/>
                <a:cs typeface="Arial" panose="020B0604020202020204" pitchFamily="34" charset="0"/>
              </a:rPr>
              <a:t> Phi</a:t>
            </a:r>
          </a:p>
        </p:txBody>
      </p:sp>
      <p:sp>
        <p:nvSpPr>
          <p:cNvPr id="89" name="Text Box 91">
            <a:extLst>
              <a:ext uri="{FF2B5EF4-FFF2-40B4-BE49-F238E27FC236}">
                <a16:creationId xmlns:a16="http://schemas.microsoft.com/office/drawing/2014/main" id="{C91B17F9-3CE4-4D86-A125-46398059C72F}"/>
              </a:ext>
            </a:extLst>
          </p:cNvPr>
          <p:cNvSpPr txBox="1">
            <a:spLocks noChangeArrowheads="1"/>
          </p:cNvSpPr>
          <p:nvPr/>
        </p:nvSpPr>
        <p:spPr bwMode="auto">
          <a:xfrm>
            <a:off x="3801773" y="43566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X</a:t>
            </a:r>
          </a:p>
        </p:txBody>
      </p:sp>
      <p:sp>
        <p:nvSpPr>
          <p:cNvPr id="90" name="Text Box 92">
            <a:extLst>
              <a:ext uri="{FF2B5EF4-FFF2-40B4-BE49-F238E27FC236}">
                <a16:creationId xmlns:a16="http://schemas.microsoft.com/office/drawing/2014/main" id="{F26BF495-64BB-4C76-AEFD-1BDAF3FEB015}"/>
              </a:ext>
            </a:extLst>
          </p:cNvPr>
          <p:cNvSpPr txBox="1">
            <a:spLocks noChangeArrowheads="1"/>
          </p:cNvSpPr>
          <p:nvPr/>
        </p:nvSpPr>
        <p:spPr bwMode="auto">
          <a:xfrm>
            <a:off x="4454235" y="43613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91" name="Text Box 93">
            <a:extLst>
              <a:ext uri="{FF2B5EF4-FFF2-40B4-BE49-F238E27FC236}">
                <a16:creationId xmlns:a16="http://schemas.microsoft.com/office/drawing/2014/main" id="{0DA48109-03EC-4F1C-A501-C1560B673B4E}"/>
              </a:ext>
            </a:extLst>
          </p:cNvPr>
          <p:cNvSpPr txBox="1">
            <a:spLocks noChangeArrowheads="1"/>
          </p:cNvSpPr>
          <p:nvPr/>
        </p:nvSpPr>
        <p:spPr bwMode="auto">
          <a:xfrm>
            <a:off x="5120985" y="43423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H</a:t>
            </a:r>
          </a:p>
        </p:txBody>
      </p:sp>
      <p:sp>
        <p:nvSpPr>
          <p:cNvPr id="92" name="Text Box 94">
            <a:extLst>
              <a:ext uri="{FF2B5EF4-FFF2-40B4-BE49-F238E27FC236}">
                <a16:creationId xmlns:a16="http://schemas.microsoft.com/office/drawing/2014/main" id="{546CF837-B902-4E58-B73D-4A5CC01DEF74}"/>
              </a:ext>
            </a:extLst>
          </p:cNvPr>
          <p:cNvSpPr txBox="1">
            <a:spLocks noChangeArrowheads="1"/>
          </p:cNvSpPr>
          <p:nvPr/>
        </p:nvSpPr>
        <p:spPr bwMode="auto">
          <a:xfrm>
            <a:off x="5840123" y="43613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A</a:t>
            </a:r>
          </a:p>
        </p:txBody>
      </p:sp>
      <p:sp>
        <p:nvSpPr>
          <p:cNvPr id="93" name="Text Box 95">
            <a:extLst>
              <a:ext uri="{FF2B5EF4-FFF2-40B4-BE49-F238E27FC236}">
                <a16:creationId xmlns:a16="http://schemas.microsoft.com/office/drawing/2014/main" id="{AA1E6994-83AF-4A94-AFC2-2C6779384C53}"/>
              </a:ext>
            </a:extLst>
          </p:cNvPr>
          <p:cNvSpPr txBox="1">
            <a:spLocks noChangeArrowheads="1"/>
          </p:cNvSpPr>
          <p:nvPr/>
        </p:nvSpPr>
        <p:spPr bwMode="auto">
          <a:xfrm>
            <a:off x="6525923" y="43613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R</a:t>
            </a:r>
          </a:p>
        </p:txBody>
      </p:sp>
      <p:sp>
        <p:nvSpPr>
          <p:cNvPr id="94" name="Text Box 96">
            <a:extLst>
              <a:ext uri="{FF2B5EF4-FFF2-40B4-BE49-F238E27FC236}">
                <a16:creationId xmlns:a16="http://schemas.microsoft.com/office/drawing/2014/main" id="{BAA65EC8-3BC1-4BBD-A013-228B96B6C9F1}"/>
              </a:ext>
            </a:extLst>
          </p:cNvPr>
          <p:cNvSpPr txBox="1">
            <a:spLocks noChangeArrowheads="1"/>
          </p:cNvSpPr>
          <p:nvPr/>
        </p:nvSpPr>
        <p:spPr bwMode="auto">
          <a:xfrm>
            <a:off x="7183148" y="433758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A</a:t>
            </a:r>
          </a:p>
        </p:txBody>
      </p:sp>
      <p:sp>
        <p:nvSpPr>
          <p:cNvPr id="95" name="AutoShape 97">
            <a:extLst>
              <a:ext uri="{FF2B5EF4-FFF2-40B4-BE49-F238E27FC236}">
                <a16:creationId xmlns:a16="http://schemas.microsoft.com/office/drawing/2014/main" id="{92531898-0762-4168-9EA9-C5C81CBB10AE}"/>
              </a:ext>
            </a:extLst>
          </p:cNvPr>
          <p:cNvSpPr>
            <a:spLocks noChangeArrowheads="1"/>
          </p:cNvSpPr>
          <p:nvPr/>
        </p:nvSpPr>
        <p:spPr bwMode="auto">
          <a:xfrm>
            <a:off x="725198" y="4234398"/>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6</a:t>
            </a:r>
          </a:p>
        </p:txBody>
      </p:sp>
      <p:sp>
        <p:nvSpPr>
          <p:cNvPr id="96" name="AutoShape 98">
            <a:extLst>
              <a:ext uri="{FF2B5EF4-FFF2-40B4-BE49-F238E27FC236}">
                <a16:creationId xmlns:a16="http://schemas.microsoft.com/office/drawing/2014/main" id="{A7F003EA-5921-42CC-88C2-FD93859C1AE8}"/>
              </a:ext>
            </a:extLst>
          </p:cNvPr>
          <p:cNvSpPr>
            <a:spLocks noChangeArrowheads="1"/>
          </p:cNvSpPr>
          <p:nvPr/>
        </p:nvSpPr>
        <p:spPr bwMode="auto">
          <a:xfrm>
            <a:off x="2399334" y="5693675"/>
            <a:ext cx="7772400" cy="1143000"/>
          </a:xfrm>
          <a:prstGeom prst="horizontalScroll">
            <a:avLst>
              <a:gd name="adj" fmla="val 12500"/>
            </a:avLst>
          </a:prstGeom>
          <a:solidFill>
            <a:srgbClr val="00B050"/>
          </a:solidFill>
          <a:ln w="9525">
            <a:noFill/>
            <a:round/>
            <a:headEnd/>
            <a:tailEnd/>
          </a:ln>
        </p:spPr>
        <p:txBody>
          <a:bodyPr wrap="none" anchor="ct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lgn="ctr" eaLnBrk="0" hangingPunct="0"/>
            <a:r>
              <a:rPr lang="en-US" altLang="zh-CN" sz="2800" b="1" i="1" dirty="0">
                <a:solidFill>
                  <a:prstClr val="white"/>
                </a:solidFill>
                <a:latin typeface="#9Slide03 SFU DIN Mittelschrift" panose="00000400000000000000" pitchFamily="2" charset="0"/>
                <a:cs typeface="Arial" panose="020B0604020202020204" pitchFamily="34" charset="0"/>
              </a:rPr>
              <a:t>7. </a:t>
            </a:r>
            <a:r>
              <a:rPr lang="en-US" altLang="zh-CN" sz="2800" b="1" i="1" dirty="0" err="1">
                <a:solidFill>
                  <a:prstClr val="white"/>
                </a:solidFill>
                <a:latin typeface="#9Slide03 SFU DIN Mittelschrift" panose="00000400000000000000" pitchFamily="2" charset="0"/>
                <a:cs typeface="Arial" panose="020B0604020202020204" pitchFamily="34" charset="0"/>
              </a:rPr>
              <a:t>Tên</a:t>
            </a:r>
            <a:r>
              <a:rPr lang="en-US" altLang="zh-CN" sz="2800" b="1" i="1" dirty="0">
                <a:solidFill>
                  <a:prstClr val="white"/>
                </a:solidFill>
                <a:latin typeface="#9Slide03 SFU DIN Mittelschrift" panose="00000400000000000000" pitchFamily="2" charset="0"/>
                <a:cs typeface="Arial" panose="020B0604020202020204" pitchFamily="34" charset="0"/>
              </a:rPr>
              <a:t> con </a:t>
            </a:r>
            <a:r>
              <a:rPr lang="en-US" altLang="zh-CN" sz="2800" b="1" i="1" dirty="0" err="1">
                <a:solidFill>
                  <a:prstClr val="white"/>
                </a:solidFill>
                <a:latin typeface="#9Slide03 SFU DIN Mittelschrift" panose="00000400000000000000" pitchFamily="2" charset="0"/>
                <a:cs typeface="Arial" panose="020B0604020202020204" pitchFamily="34" charset="0"/>
              </a:rPr>
              <a:t>sông</a:t>
            </a:r>
            <a:r>
              <a:rPr lang="en-US" altLang="zh-CN" sz="2800" b="1" i="1" dirty="0">
                <a:solidFill>
                  <a:prstClr val="white"/>
                </a:solidFill>
                <a:latin typeface="#9Slide03 SFU DIN Mittelschrift" panose="00000400000000000000" pitchFamily="2" charset="0"/>
                <a:cs typeface="Arial" panose="020B0604020202020204" pitchFamily="34" charset="0"/>
              </a:rPr>
              <a:t> </a:t>
            </a:r>
            <a:r>
              <a:rPr lang="en-US" altLang="zh-CN" sz="2800" b="1" i="1" dirty="0" err="1">
                <a:solidFill>
                  <a:prstClr val="white"/>
                </a:solidFill>
                <a:latin typeface="#9Slide03 SFU DIN Mittelschrift" panose="00000400000000000000" pitchFamily="2" charset="0"/>
                <a:cs typeface="Arial" panose="020B0604020202020204" pitchFamily="34" charset="0"/>
              </a:rPr>
              <a:t>dài</a:t>
            </a:r>
            <a:r>
              <a:rPr lang="en-US" altLang="zh-CN" sz="2800" b="1" i="1" dirty="0">
                <a:solidFill>
                  <a:prstClr val="white"/>
                </a:solidFill>
                <a:latin typeface="#9Slide03 SFU DIN Mittelschrift" panose="00000400000000000000" pitchFamily="2" charset="0"/>
                <a:cs typeface="Arial" panose="020B0604020202020204" pitchFamily="34" charset="0"/>
              </a:rPr>
              <a:t> </a:t>
            </a:r>
            <a:r>
              <a:rPr lang="en-US" altLang="zh-CN" sz="2800" b="1" i="1" dirty="0" err="1">
                <a:solidFill>
                  <a:prstClr val="white"/>
                </a:solidFill>
                <a:latin typeface="#9Slide03 SFU DIN Mittelschrift" panose="00000400000000000000" pitchFamily="2" charset="0"/>
                <a:cs typeface="Arial" panose="020B0604020202020204" pitchFamily="34" charset="0"/>
              </a:rPr>
              <a:t>nhất</a:t>
            </a:r>
            <a:r>
              <a:rPr lang="en-US" altLang="zh-CN" sz="2800" b="1" i="1" dirty="0">
                <a:solidFill>
                  <a:prstClr val="white"/>
                </a:solidFill>
                <a:latin typeface="#9Slide03 SFU DIN Mittelschrift" panose="00000400000000000000" pitchFamily="2" charset="0"/>
                <a:cs typeface="Arial" panose="020B0604020202020204" pitchFamily="34" charset="0"/>
              </a:rPr>
              <a:t> </a:t>
            </a:r>
            <a:r>
              <a:rPr lang="en-US" altLang="zh-CN" sz="2800" b="1" i="1" dirty="0" err="1">
                <a:solidFill>
                  <a:prstClr val="white"/>
                </a:solidFill>
                <a:latin typeface="#9Slide03 SFU DIN Mittelschrift" panose="00000400000000000000" pitchFamily="2" charset="0"/>
                <a:cs typeface="Arial" panose="020B0604020202020204" pitchFamily="34" charset="0"/>
              </a:rPr>
              <a:t>thế</a:t>
            </a:r>
            <a:r>
              <a:rPr lang="en-US" altLang="zh-CN" sz="2800" b="1" i="1" dirty="0">
                <a:solidFill>
                  <a:prstClr val="white"/>
                </a:solidFill>
                <a:latin typeface="#9Slide03 SFU DIN Mittelschrift" panose="00000400000000000000" pitchFamily="2" charset="0"/>
                <a:cs typeface="Arial" panose="020B0604020202020204" pitchFamily="34" charset="0"/>
              </a:rPr>
              <a:t> </a:t>
            </a:r>
            <a:r>
              <a:rPr lang="en-US" altLang="zh-CN" sz="2800" b="1" i="1" dirty="0" err="1">
                <a:solidFill>
                  <a:prstClr val="white"/>
                </a:solidFill>
                <a:latin typeface="#9Slide03 SFU DIN Mittelschrift" panose="00000400000000000000" pitchFamily="2" charset="0"/>
                <a:cs typeface="Arial" panose="020B0604020202020204" pitchFamily="34" charset="0"/>
              </a:rPr>
              <a:t>giới</a:t>
            </a:r>
            <a:endParaRPr lang="en-US" altLang="zh-CN" sz="2800" b="1" i="1" dirty="0">
              <a:solidFill>
                <a:prstClr val="white"/>
              </a:solidFill>
              <a:latin typeface="#9Slide03 SFU DIN Mittelschrift" panose="00000400000000000000" pitchFamily="2" charset="0"/>
              <a:cs typeface="Arial" panose="020B0604020202020204" pitchFamily="34" charset="0"/>
            </a:endParaRPr>
          </a:p>
        </p:txBody>
      </p:sp>
      <p:sp>
        <p:nvSpPr>
          <p:cNvPr id="97" name="AutoShape 99">
            <a:extLst>
              <a:ext uri="{FF2B5EF4-FFF2-40B4-BE49-F238E27FC236}">
                <a16:creationId xmlns:a16="http://schemas.microsoft.com/office/drawing/2014/main" id="{37F64406-503A-49B5-A263-5B8914290B78}"/>
              </a:ext>
            </a:extLst>
          </p:cNvPr>
          <p:cNvSpPr>
            <a:spLocks noChangeArrowheads="1"/>
          </p:cNvSpPr>
          <p:nvPr/>
        </p:nvSpPr>
        <p:spPr bwMode="auto">
          <a:xfrm>
            <a:off x="725198" y="4961473"/>
            <a:ext cx="7493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noFill/>
            <a:miter lim="800000"/>
          </a:ln>
          <a:effectLst/>
        </p:spPr>
        <p:txBody>
          <a:bodyPr wrap="none" anchor="ctr"/>
          <a:lstStyle/>
          <a:p>
            <a:pPr algn="ctr">
              <a:defRPr/>
            </a:pPr>
            <a:r>
              <a:rPr lang="en-US" sz="2000" b="1">
                <a:solidFill>
                  <a:prstClr val="black">
                    <a:lumMod val="95000"/>
                    <a:lumOff val="5000"/>
                  </a:prstClr>
                </a:solidFill>
                <a:latin typeface="#9Slide03 SFU DIN Mittelschrift" panose="00000400000000000000" pitchFamily="2" charset="0"/>
                <a:cs typeface="Arial" panose="020B0604020202020204" pitchFamily="34" charset="0"/>
              </a:rPr>
              <a:t>7</a:t>
            </a:r>
          </a:p>
        </p:txBody>
      </p:sp>
      <p:sp>
        <p:nvSpPr>
          <p:cNvPr id="98" name="Text Box 100">
            <a:extLst>
              <a:ext uri="{FF2B5EF4-FFF2-40B4-BE49-F238E27FC236}">
                <a16:creationId xmlns:a16="http://schemas.microsoft.com/office/drawing/2014/main" id="{0FDB4B36-12C8-4A1F-BD30-C0D18ABE5DB9}"/>
              </a:ext>
            </a:extLst>
          </p:cNvPr>
          <p:cNvSpPr txBox="1">
            <a:spLocks noChangeArrowheads="1"/>
          </p:cNvSpPr>
          <p:nvPr/>
        </p:nvSpPr>
        <p:spPr bwMode="auto">
          <a:xfrm>
            <a:off x="4474873" y="50297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N</a:t>
            </a:r>
          </a:p>
        </p:txBody>
      </p:sp>
      <p:sp>
        <p:nvSpPr>
          <p:cNvPr id="99" name="Text Box 101">
            <a:extLst>
              <a:ext uri="{FF2B5EF4-FFF2-40B4-BE49-F238E27FC236}">
                <a16:creationId xmlns:a16="http://schemas.microsoft.com/office/drawing/2014/main" id="{8B971347-59EF-4119-8314-38D739C13DA7}"/>
              </a:ext>
            </a:extLst>
          </p:cNvPr>
          <p:cNvSpPr txBox="1">
            <a:spLocks noChangeArrowheads="1"/>
          </p:cNvSpPr>
          <p:nvPr/>
        </p:nvSpPr>
        <p:spPr bwMode="auto">
          <a:xfrm>
            <a:off x="5235285" y="503132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prstClr val="white"/>
                </a:solidFill>
                <a:latin typeface="#9Slide03 SFU DIN Mittelschrift" panose="00000400000000000000" pitchFamily="2" charset="0"/>
                <a:cs typeface="Arial" panose="020B0604020202020204" pitchFamily="34" charset="0"/>
              </a:rPr>
              <a:t>I</a:t>
            </a:r>
          </a:p>
        </p:txBody>
      </p:sp>
      <p:sp>
        <p:nvSpPr>
          <p:cNvPr id="100" name="Text Box 102">
            <a:extLst>
              <a:ext uri="{FF2B5EF4-FFF2-40B4-BE49-F238E27FC236}">
                <a16:creationId xmlns:a16="http://schemas.microsoft.com/office/drawing/2014/main" id="{68501F85-BFB3-4F8E-B356-5ED40F03CFD7}"/>
              </a:ext>
            </a:extLst>
          </p:cNvPr>
          <p:cNvSpPr txBox="1">
            <a:spLocks noChangeArrowheads="1"/>
          </p:cNvSpPr>
          <p:nvPr/>
        </p:nvSpPr>
        <p:spPr bwMode="auto">
          <a:xfrm>
            <a:off x="5827423" y="502973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prstClr val="white"/>
                </a:solidFill>
                <a:latin typeface="#9Slide03 SFU DIN Mittelschrift" panose="00000400000000000000" pitchFamily="2" charset="0"/>
                <a:cs typeface="Arial" panose="020B0604020202020204" pitchFamily="34" charset="0"/>
              </a:rPr>
              <a:t>N</a:t>
            </a:r>
          </a:p>
        </p:txBody>
      </p:sp>
      <p:sp>
        <p:nvSpPr>
          <p:cNvPr id="101" name="Text Box 103">
            <a:extLst>
              <a:ext uri="{FF2B5EF4-FFF2-40B4-BE49-F238E27FC236}">
                <a16:creationId xmlns:a16="http://schemas.microsoft.com/office/drawing/2014/main" id="{6A0EDB2F-39E8-488F-8916-A2C7F8131348}"/>
              </a:ext>
            </a:extLst>
          </p:cNvPr>
          <p:cNvSpPr txBox="1">
            <a:spLocks noChangeArrowheads="1"/>
          </p:cNvSpPr>
          <p:nvPr/>
        </p:nvSpPr>
        <p:spPr bwMode="auto">
          <a:xfrm>
            <a:off x="5125748" y="9958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srgbClr val="002060"/>
                </a:solidFill>
                <a:latin typeface="#9Slide03 SFU DIN Mittelschrift" panose="00000400000000000000" pitchFamily="2" charset="0"/>
                <a:cs typeface="Arial" panose="020B0604020202020204" pitchFamily="34" charset="0"/>
              </a:rPr>
              <a:t>C</a:t>
            </a:r>
          </a:p>
        </p:txBody>
      </p:sp>
      <p:sp>
        <p:nvSpPr>
          <p:cNvPr id="102" name="Text Box 104">
            <a:extLst>
              <a:ext uri="{FF2B5EF4-FFF2-40B4-BE49-F238E27FC236}">
                <a16:creationId xmlns:a16="http://schemas.microsoft.com/office/drawing/2014/main" id="{C2E22AB8-44D1-48E5-82C3-8CB05C96C710}"/>
              </a:ext>
            </a:extLst>
          </p:cNvPr>
          <p:cNvSpPr txBox="1">
            <a:spLocks noChangeArrowheads="1"/>
          </p:cNvSpPr>
          <p:nvPr/>
        </p:nvSpPr>
        <p:spPr bwMode="auto">
          <a:xfrm>
            <a:off x="5140035" y="16356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srgbClr val="002060"/>
                </a:solidFill>
                <a:latin typeface="#9Slide03 SFU DIN Mittelschrift" panose="00000400000000000000" pitchFamily="2" charset="0"/>
                <a:cs typeface="Arial" panose="020B0604020202020204" pitchFamily="34" charset="0"/>
              </a:rPr>
              <a:t>H</a:t>
            </a:r>
          </a:p>
        </p:txBody>
      </p:sp>
      <p:sp>
        <p:nvSpPr>
          <p:cNvPr id="103" name="Text Box 105">
            <a:extLst>
              <a:ext uri="{FF2B5EF4-FFF2-40B4-BE49-F238E27FC236}">
                <a16:creationId xmlns:a16="http://schemas.microsoft.com/office/drawing/2014/main" id="{2976BEA7-F343-411D-BBD4-C923E2DC6645}"/>
              </a:ext>
            </a:extLst>
          </p:cNvPr>
          <p:cNvSpPr txBox="1">
            <a:spLocks noChangeArrowheads="1"/>
          </p:cNvSpPr>
          <p:nvPr/>
        </p:nvSpPr>
        <p:spPr bwMode="auto">
          <a:xfrm>
            <a:off x="5140035" y="23198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srgbClr val="002060"/>
                </a:solidFill>
                <a:latin typeface="#9Slide03 SFU DIN Mittelschrift" panose="00000400000000000000" pitchFamily="2" charset="0"/>
                <a:cs typeface="Arial" panose="020B0604020202020204" pitchFamily="34" charset="0"/>
              </a:rPr>
              <a:t>A</a:t>
            </a:r>
          </a:p>
        </p:txBody>
      </p:sp>
      <p:sp>
        <p:nvSpPr>
          <p:cNvPr id="104" name="Text Box 106">
            <a:extLst>
              <a:ext uri="{FF2B5EF4-FFF2-40B4-BE49-F238E27FC236}">
                <a16:creationId xmlns:a16="http://schemas.microsoft.com/office/drawing/2014/main" id="{C8E54EB9-5F52-43EF-BA59-20E453A83A72}"/>
              </a:ext>
            </a:extLst>
          </p:cNvPr>
          <p:cNvSpPr txBox="1">
            <a:spLocks noChangeArrowheads="1"/>
          </p:cNvSpPr>
          <p:nvPr/>
        </p:nvSpPr>
        <p:spPr bwMode="auto">
          <a:xfrm>
            <a:off x="5173373" y="300567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dirty="0">
                <a:solidFill>
                  <a:srgbClr val="002060"/>
                </a:solidFill>
                <a:latin typeface="#9Slide03 SFU DIN Mittelschrift" panose="00000400000000000000" pitchFamily="2" charset="0"/>
                <a:cs typeface="Arial" panose="020B0604020202020204" pitchFamily="34" charset="0"/>
              </a:rPr>
              <a:t>U</a:t>
            </a:r>
          </a:p>
        </p:txBody>
      </p:sp>
      <p:sp>
        <p:nvSpPr>
          <p:cNvPr id="105" name="Text Box 107">
            <a:extLst>
              <a:ext uri="{FF2B5EF4-FFF2-40B4-BE49-F238E27FC236}">
                <a16:creationId xmlns:a16="http://schemas.microsoft.com/office/drawing/2014/main" id="{1323732B-EA6F-4C5E-84B5-7BF8085AE519}"/>
              </a:ext>
            </a:extLst>
          </p:cNvPr>
          <p:cNvSpPr txBox="1">
            <a:spLocks noChangeArrowheads="1"/>
          </p:cNvSpPr>
          <p:nvPr/>
        </p:nvSpPr>
        <p:spPr bwMode="auto">
          <a:xfrm>
            <a:off x="5216235" y="369306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srgbClr val="002060"/>
                </a:solidFill>
                <a:latin typeface="#9Slide03 SFU DIN Mittelschrift" panose="00000400000000000000" pitchFamily="2" charset="0"/>
                <a:cs typeface="Arial" panose="020B0604020202020204" pitchFamily="34" charset="0"/>
              </a:rPr>
              <a:t>P</a:t>
            </a:r>
          </a:p>
        </p:txBody>
      </p:sp>
      <p:sp>
        <p:nvSpPr>
          <p:cNvPr id="106" name="Text Box 108">
            <a:extLst>
              <a:ext uri="{FF2B5EF4-FFF2-40B4-BE49-F238E27FC236}">
                <a16:creationId xmlns:a16="http://schemas.microsoft.com/office/drawing/2014/main" id="{58A5270B-9420-4218-9A41-52E061DF713C}"/>
              </a:ext>
            </a:extLst>
          </p:cNvPr>
          <p:cNvSpPr txBox="1">
            <a:spLocks noChangeArrowheads="1"/>
          </p:cNvSpPr>
          <p:nvPr/>
        </p:nvSpPr>
        <p:spPr bwMode="auto">
          <a:xfrm>
            <a:off x="5135273" y="434234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srgbClr val="002060"/>
                </a:solidFill>
                <a:latin typeface="#9Slide03 SFU DIN Mittelschrift" panose="00000400000000000000" pitchFamily="2" charset="0"/>
                <a:cs typeface="Arial" panose="020B0604020202020204" pitchFamily="34" charset="0"/>
              </a:rPr>
              <a:t>H</a:t>
            </a:r>
          </a:p>
        </p:txBody>
      </p:sp>
      <p:sp>
        <p:nvSpPr>
          <p:cNvPr id="107" name="Text Box 109">
            <a:extLst>
              <a:ext uri="{FF2B5EF4-FFF2-40B4-BE49-F238E27FC236}">
                <a16:creationId xmlns:a16="http://schemas.microsoft.com/office/drawing/2014/main" id="{89692217-11F4-4B92-9449-1935B916DBC3}"/>
              </a:ext>
            </a:extLst>
          </p:cNvPr>
          <p:cNvSpPr txBox="1">
            <a:spLocks noChangeArrowheads="1"/>
          </p:cNvSpPr>
          <p:nvPr/>
        </p:nvSpPr>
        <p:spPr bwMode="auto">
          <a:xfrm>
            <a:off x="5230523" y="503449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ea typeface="SimSun" panose="02010600030101010101" pitchFamily="2" charset="-122"/>
              </a:defRPr>
            </a:lvl1pPr>
            <a:lvl2pPr>
              <a:defRPr>
                <a:solidFill>
                  <a:schemeClr val="tx1"/>
                </a:solidFill>
                <a:latin typeface="Comic Sans MS" panose="030F0702030302020204" pitchFamily="66" charset="0"/>
                <a:ea typeface="SimSun" panose="02010600030101010101" pitchFamily="2" charset="-122"/>
              </a:defRPr>
            </a:lvl2pPr>
            <a:lvl3pPr>
              <a:defRPr>
                <a:solidFill>
                  <a:schemeClr val="tx1"/>
                </a:solidFill>
                <a:latin typeface="Comic Sans MS" panose="030F0702030302020204" pitchFamily="66" charset="0"/>
                <a:ea typeface="SimSun" panose="02010600030101010101" pitchFamily="2" charset="-122"/>
              </a:defRPr>
            </a:lvl3pPr>
            <a:lvl4pPr>
              <a:defRPr>
                <a:solidFill>
                  <a:schemeClr val="tx1"/>
                </a:solidFill>
                <a:latin typeface="Comic Sans MS" panose="030F0702030302020204" pitchFamily="66" charset="0"/>
                <a:ea typeface="SimSun" panose="02010600030101010101" pitchFamily="2" charset="-122"/>
              </a:defRPr>
            </a:lvl4pPr>
            <a:lvl5pPr>
              <a:defRPr>
                <a:solidFill>
                  <a:schemeClr val="tx1"/>
                </a:solidFill>
                <a:latin typeface="Comic Sans MS" panose="030F0702030302020204" pitchFamily="66"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omic Sans MS" panose="030F0702030302020204" pitchFamily="66" charset="0"/>
                <a:ea typeface="SimSun" panose="02010600030101010101" pitchFamily="2" charset="-122"/>
              </a:defRPr>
            </a:lvl9pPr>
          </a:lstStyle>
          <a:p>
            <a:pPr>
              <a:spcBef>
                <a:spcPct val="20000"/>
              </a:spcBef>
            </a:pPr>
            <a:r>
              <a:rPr lang="en-US" altLang="zh-CN" sz="3200">
                <a:solidFill>
                  <a:srgbClr val="002060"/>
                </a:solidFill>
                <a:latin typeface="#9Slide03 SFU DIN Mittelschrift" panose="00000400000000000000" pitchFamily="2" charset="0"/>
                <a:cs typeface="Arial" panose="020B0604020202020204" pitchFamily="34" charset="0"/>
              </a:rPr>
              <a:t>I</a:t>
            </a:r>
          </a:p>
        </p:txBody>
      </p:sp>
      <p:sp>
        <p:nvSpPr>
          <p:cNvPr id="108" name="Google Shape;1554;p57"/>
          <p:cNvSpPr txBox="1">
            <a:spLocks/>
          </p:cNvSpPr>
          <p:nvPr/>
        </p:nvSpPr>
        <p:spPr>
          <a:xfrm>
            <a:off x="2255691" y="-51365"/>
            <a:ext cx="6789594" cy="74197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3600" b="1" kern="0" dirty="0" err="1" smtClean="0">
                <a:solidFill>
                  <a:prstClr val="black">
                    <a:lumMod val="95000"/>
                    <a:lumOff val="5000"/>
                  </a:prstClr>
                </a:solidFill>
                <a:latin typeface="#9Slide05 Dancing Script" panose="03080800040507000D00" pitchFamily="66" charset="0"/>
              </a:rPr>
              <a:t>Giải</a:t>
            </a:r>
            <a:r>
              <a:rPr lang="en-US" sz="3600" b="1" kern="0" dirty="0" smtClean="0">
                <a:solidFill>
                  <a:prstClr val="black">
                    <a:lumMod val="95000"/>
                    <a:lumOff val="5000"/>
                  </a:prstClr>
                </a:solidFill>
                <a:latin typeface="#9Slide05 Dancing Script" panose="03080800040507000D00" pitchFamily="66" charset="0"/>
              </a:rPr>
              <a:t> </a:t>
            </a:r>
            <a:r>
              <a:rPr lang="en-US" sz="3600" b="1" kern="0" dirty="0" err="1" smtClean="0">
                <a:solidFill>
                  <a:prstClr val="black">
                    <a:lumMod val="95000"/>
                    <a:lumOff val="5000"/>
                  </a:prstClr>
                </a:solidFill>
                <a:latin typeface="#9Slide05 Dancing Script" panose="03080800040507000D00" pitchFamily="66" charset="0"/>
              </a:rPr>
              <a:t>mã</a:t>
            </a:r>
            <a:r>
              <a:rPr lang="en-US" sz="3600" b="1" kern="0" dirty="0" smtClean="0">
                <a:solidFill>
                  <a:prstClr val="black">
                    <a:lumMod val="95000"/>
                    <a:lumOff val="5000"/>
                  </a:prstClr>
                </a:solidFill>
                <a:latin typeface="#9Slide05 Dancing Script" panose="03080800040507000D00" pitchFamily="66" charset="0"/>
              </a:rPr>
              <a:t> ô </a:t>
            </a:r>
            <a:r>
              <a:rPr lang="en-US" sz="3600" b="1" kern="0" dirty="0" err="1" smtClean="0">
                <a:solidFill>
                  <a:prstClr val="black">
                    <a:lumMod val="95000"/>
                    <a:lumOff val="5000"/>
                  </a:prstClr>
                </a:solidFill>
                <a:latin typeface="#9Slide05 Dancing Script" panose="03080800040507000D00" pitchFamily="66" charset="0"/>
              </a:rPr>
              <a:t>chữ</a:t>
            </a:r>
            <a:endParaRPr lang="en-US" sz="3600" b="1" kern="0" dirty="0">
              <a:solidFill>
                <a:prstClr val="black">
                  <a:lumMod val="95000"/>
                  <a:lumOff val="5000"/>
                </a:prstClr>
              </a:solidFill>
              <a:latin typeface="#9Slide05 Dancing Script" panose="03080800040507000D00" pitchFamily="66" charset="0"/>
            </a:endParaRPr>
          </a:p>
        </p:txBody>
      </p:sp>
    </p:spTree>
    <p:extLst>
      <p:ext uri="{BB962C8B-B14F-4D97-AF65-F5344CB8AC3E}">
        <p14:creationId xmlns:p14="http://schemas.microsoft.com/office/powerpoint/2010/main" val="284075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fade">
                                      <p:cBhvr>
                                        <p:cTn id="13" dur="500"/>
                                        <p:tgtEl>
                                          <p:spTgt spid="10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fade">
                                      <p:cBhvr>
                                        <p:cTn id="16" dur="500"/>
                                        <p:tgtEl>
                                          <p:spTgt spid="10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500"/>
                                        <p:tgtEl>
                                          <p:spTgt spid="10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500"/>
                                        <p:tgtEl>
                                          <p:spTgt spid="10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par>
                                <p:cTn id="26"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27" dur="500" fill="hold"/>
                                        <p:tgtEl>
                                          <p:spTgt spid="101"/>
                                        </p:tgtEl>
                                        <p:attrNameLst>
                                          <p:attrName>style.color</p:attrName>
                                        </p:attrNameLst>
                                      </p:cBhvr>
                                      <p:by>
                                        <p:hsl h="10842353" s="0" l="0"/>
                                      </p:by>
                                    </p:animClr>
                                    <p:animClr clrSpc="hsl" dir="cw">
                                      <p:cBhvr>
                                        <p:cTn id="28" dur="500" fill="hold"/>
                                        <p:tgtEl>
                                          <p:spTgt spid="101"/>
                                        </p:tgtEl>
                                        <p:attrNameLst>
                                          <p:attrName>fillcolor</p:attrName>
                                        </p:attrNameLst>
                                      </p:cBhvr>
                                      <p:by>
                                        <p:hsl h="10842353" s="0" l="0"/>
                                      </p:by>
                                    </p:animClr>
                                    <p:animClr clrSpc="hsl" dir="cw">
                                      <p:cBhvr>
                                        <p:cTn id="29" dur="500" fill="hold"/>
                                        <p:tgtEl>
                                          <p:spTgt spid="101"/>
                                        </p:tgtEl>
                                        <p:attrNameLst>
                                          <p:attrName>stroke.color</p:attrName>
                                        </p:attrNameLst>
                                      </p:cBhvr>
                                      <p:by>
                                        <p:hsl h="10842353" s="0" l="0"/>
                                      </p:by>
                                    </p:animClr>
                                    <p:set>
                                      <p:cBhvr>
                                        <p:cTn id="30" dur="500" fill="hold"/>
                                        <p:tgtEl>
                                          <p:spTgt spid="101"/>
                                        </p:tgtEl>
                                        <p:attrNameLst>
                                          <p:attrName>fill.type</p:attrName>
                                        </p:attrNameLst>
                                      </p:cBhvr>
                                      <p:to>
                                        <p:strVal val="solid"/>
                                      </p:to>
                                    </p:set>
                                  </p:childTnLst>
                                </p:cTn>
                              </p:par>
                              <p:par>
                                <p:cTn id="31" presetID="23" presetClass="emph" presetSubtype="0" repeatCount="indefinite" fill="hold" nodeType="withEffect">
                                  <p:stCondLst>
                                    <p:cond delay="0"/>
                                  </p:stCondLst>
                                  <p:endCondLst>
                                    <p:cond evt="onNext" delay="0">
                                      <p:tgtEl>
                                        <p:sldTgt/>
                                      </p:tgtEl>
                                    </p:cond>
                                  </p:endCondLst>
                                  <p:childTnLst>
                                    <p:animClr clrSpc="hsl" dir="cw">
                                      <p:cBhvr override="childStyle">
                                        <p:cTn id="32" dur="500" fill="hold"/>
                                        <p:tgtEl>
                                          <p:spTgt spid="102"/>
                                        </p:tgtEl>
                                        <p:attrNameLst>
                                          <p:attrName>style.color</p:attrName>
                                        </p:attrNameLst>
                                      </p:cBhvr>
                                      <p:by>
                                        <p:hsl h="10842353" s="0" l="0"/>
                                      </p:by>
                                    </p:animClr>
                                    <p:animClr clrSpc="hsl" dir="cw">
                                      <p:cBhvr>
                                        <p:cTn id="33" dur="500" fill="hold"/>
                                        <p:tgtEl>
                                          <p:spTgt spid="102"/>
                                        </p:tgtEl>
                                        <p:attrNameLst>
                                          <p:attrName>fillcolor</p:attrName>
                                        </p:attrNameLst>
                                      </p:cBhvr>
                                      <p:by>
                                        <p:hsl h="10842353" s="0" l="0"/>
                                      </p:by>
                                    </p:animClr>
                                    <p:animClr clrSpc="hsl" dir="cw">
                                      <p:cBhvr>
                                        <p:cTn id="34" dur="500" fill="hold"/>
                                        <p:tgtEl>
                                          <p:spTgt spid="102"/>
                                        </p:tgtEl>
                                        <p:attrNameLst>
                                          <p:attrName>stroke.color</p:attrName>
                                        </p:attrNameLst>
                                      </p:cBhvr>
                                      <p:by>
                                        <p:hsl h="10842353" s="0" l="0"/>
                                      </p:by>
                                    </p:animClr>
                                    <p:set>
                                      <p:cBhvr>
                                        <p:cTn id="35" dur="500" fill="hold"/>
                                        <p:tgtEl>
                                          <p:spTgt spid="102"/>
                                        </p:tgtEl>
                                        <p:attrNameLst>
                                          <p:attrName>fill.type</p:attrName>
                                        </p:attrNameLst>
                                      </p:cBhvr>
                                      <p:to>
                                        <p:strVal val="solid"/>
                                      </p:to>
                                    </p:set>
                                  </p:childTnLst>
                                </p:cTn>
                              </p:par>
                              <p:par>
                                <p:cTn id="36"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37" dur="500" fill="hold"/>
                                        <p:tgtEl>
                                          <p:spTgt spid="103"/>
                                        </p:tgtEl>
                                        <p:attrNameLst>
                                          <p:attrName>style.color</p:attrName>
                                        </p:attrNameLst>
                                      </p:cBhvr>
                                      <p:by>
                                        <p:hsl h="10842353" s="0" l="0"/>
                                      </p:by>
                                    </p:animClr>
                                    <p:animClr clrSpc="hsl" dir="cw">
                                      <p:cBhvr>
                                        <p:cTn id="38" dur="500" fill="hold"/>
                                        <p:tgtEl>
                                          <p:spTgt spid="103"/>
                                        </p:tgtEl>
                                        <p:attrNameLst>
                                          <p:attrName>fillcolor</p:attrName>
                                        </p:attrNameLst>
                                      </p:cBhvr>
                                      <p:by>
                                        <p:hsl h="10842353" s="0" l="0"/>
                                      </p:by>
                                    </p:animClr>
                                    <p:animClr clrSpc="hsl" dir="cw">
                                      <p:cBhvr>
                                        <p:cTn id="39" dur="500" fill="hold"/>
                                        <p:tgtEl>
                                          <p:spTgt spid="103"/>
                                        </p:tgtEl>
                                        <p:attrNameLst>
                                          <p:attrName>stroke.color</p:attrName>
                                        </p:attrNameLst>
                                      </p:cBhvr>
                                      <p:by>
                                        <p:hsl h="10842353" s="0" l="0"/>
                                      </p:by>
                                    </p:animClr>
                                    <p:set>
                                      <p:cBhvr>
                                        <p:cTn id="40" dur="500" fill="hold"/>
                                        <p:tgtEl>
                                          <p:spTgt spid="103"/>
                                        </p:tgtEl>
                                        <p:attrNameLst>
                                          <p:attrName>fill.type</p:attrName>
                                        </p:attrNameLst>
                                      </p:cBhvr>
                                      <p:to>
                                        <p:strVal val="solid"/>
                                      </p:to>
                                    </p:set>
                                  </p:childTnLst>
                                </p:cTn>
                              </p:par>
                              <p:par>
                                <p:cTn id="41" presetID="23" presetClass="emph" presetSubtype="0" repeatCount="indefinite" fill="hold" nodeType="withEffect">
                                  <p:stCondLst>
                                    <p:cond delay="0"/>
                                  </p:stCondLst>
                                  <p:endCondLst>
                                    <p:cond evt="onNext" delay="0">
                                      <p:tgtEl>
                                        <p:sldTgt/>
                                      </p:tgtEl>
                                    </p:cond>
                                  </p:endCondLst>
                                  <p:childTnLst>
                                    <p:animClr clrSpc="hsl" dir="cw">
                                      <p:cBhvr override="childStyle">
                                        <p:cTn id="42" dur="500" fill="hold"/>
                                        <p:tgtEl>
                                          <p:spTgt spid="104"/>
                                        </p:tgtEl>
                                        <p:attrNameLst>
                                          <p:attrName>style.color</p:attrName>
                                        </p:attrNameLst>
                                      </p:cBhvr>
                                      <p:by>
                                        <p:hsl h="10842353" s="0" l="0"/>
                                      </p:by>
                                    </p:animClr>
                                    <p:animClr clrSpc="hsl" dir="cw">
                                      <p:cBhvr>
                                        <p:cTn id="43" dur="500" fill="hold"/>
                                        <p:tgtEl>
                                          <p:spTgt spid="104"/>
                                        </p:tgtEl>
                                        <p:attrNameLst>
                                          <p:attrName>fillcolor</p:attrName>
                                        </p:attrNameLst>
                                      </p:cBhvr>
                                      <p:by>
                                        <p:hsl h="10842353" s="0" l="0"/>
                                      </p:by>
                                    </p:animClr>
                                    <p:animClr clrSpc="hsl" dir="cw">
                                      <p:cBhvr>
                                        <p:cTn id="44" dur="500" fill="hold"/>
                                        <p:tgtEl>
                                          <p:spTgt spid="104"/>
                                        </p:tgtEl>
                                        <p:attrNameLst>
                                          <p:attrName>stroke.color</p:attrName>
                                        </p:attrNameLst>
                                      </p:cBhvr>
                                      <p:by>
                                        <p:hsl h="10842353" s="0" l="0"/>
                                      </p:by>
                                    </p:animClr>
                                    <p:set>
                                      <p:cBhvr>
                                        <p:cTn id="45" dur="500" fill="hold"/>
                                        <p:tgtEl>
                                          <p:spTgt spid="104"/>
                                        </p:tgtEl>
                                        <p:attrNameLst>
                                          <p:attrName>fill.type</p:attrName>
                                        </p:attrNameLst>
                                      </p:cBhvr>
                                      <p:to>
                                        <p:strVal val="solid"/>
                                      </p:to>
                                    </p:set>
                                  </p:childTnLst>
                                </p:cTn>
                              </p:par>
                              <p:par>
                                <p:cTn id="46" presetID="23" presetClass="emph" presetSubtype="0" repeatCount="indefinite" fill="hold" nodeType="withEffect">
                                  <p:stCondLst>
                                    <p:cond delay="0"/>
                                  </p:stCondLst>
                                  <p:endCondLst>
                                    <p:cond evt="onNext" delay="0">
                                      <p:tgtEl>
                                        <p:sldTgt/>
                                      </p:tgtEl>
                                    </p:cond>
                                  </p:endCondLst>
                                  <p:childTnLst>
                                    <p:animClr clrSpc="hsl" dir="cw">
                                      <p:cBhvr override="childStyle">
                                        <p:cTn id="47" dur="500" fill="hold"/>
                                        <p:tgtEl>
                                          <p:spTgt spid="105"/>
                                        </p:tgtEl>
                                        <p:attrNameLst>
                                          <p:attrName>style.color</p:attrName>
                                        </p:attrNameLst>
                                      </p:cBhvr>
                                      <p:by>
                                        <p:hsl h="10842353" s="0" l="0"/>
                                      </p:by>
                                    </p:animClr>
                                    <p:animClr clrSpc="hsl" dir="cw">
                                      <p:cBhvr>
                                        <p:cTn id="48" dur="500" fill="hold"/>
                                        <p:tgtEl>
                                          <p:spTgt spid="105"/>
                                        </p:tgtEl>
                                        <p:attrNameLst>
                                          <p:attrName>fillcolor</p:attrName>
                                        </p:attrNameLst>
                                      </p:cBhvr>
                                      <p:by>
                                        <p:hsl h="10842353" s="0" l="0"/>
                                      </p:by>
                                    </p:animClr>
                                    <p:animClr clrSpc="hsl" dir="cw">
                                      <p:cBhvr>
                                        <p:cTn id="49" dur="500" fill="hold"/>
                                        <p:tgtEl>
                                          <p:spTgt spid="105"/>
                                        </p:tgtEl>
                                        <p:attrNameLst>
                                          <p:attrName>stroke.color</p:attrName>
                                        </p:attrNameLst>
                                      </p:cBhvr>
                                      <p:by>
                                        <p:hsl h="10842353" s="0" l="0"/>
                                      </p:by>
                                    </p:animClr>
                                    <p:set>
                                      <p:cBhvr>
                                        <p:cTn id="50" dur="500" fill="hold"/>
                                        <p:tgtEl>
                                          <p:spTgt spid="105"/>
                                        </p:tgtEl>
                                        <p:attrNameLst>
                                          <p:attrName>fill.type</p:attrName>
                                        </p:attrNameLst>
                                      </p:cBhvr>
                                      <p:to>
                                        <p:strVal val="solid"/>
                                      </p:to>
                                    </p:set>
                                  </p:childTnLst>
                                </p:cTn>
                              </p:par>
                              <p:par>
                                <p:cTn id="51" presetID="23" presetClass="emph" presetSubtype="0" repeatCount="indefinite" fill="hold" nodeType="withEffect">
                                  <p:stCondLst>
                                    <p:cond delay="0"/>
                                  </p:stCondLst>
                                  <p:endCondLst>
                                    <p:cond evt="onNext" delay="0">
                                      <p:tgtEl>
                                        <p:sldTgt/>
                                      </p:tgtEl>
                                    </p:cond>
                                  </p:endCondLst>
                                  <p:childTnLst>
                                    <p:animClr clrSpc="hsl" dir="cw">
                                      <p:cBhvr override="childStyle">
                                        <p:cTn id="52" dur="500" fill="hold"/>
                                        <p:tgtEl>
                                          <p:spTgt spid="106"/>
                                        </p:tgtEl>
                                        <p:attrNameLst>
                                          <p:attrName>style.color</p:attrName>
                                        </p:attrNameLst>
                                      </p:cBhvr>
                                      <p:by>
                                        <p:hsl h="10842353" s="0" l="0"/>
                                      </p:by>
                                    </p:animClr>
                                    <p:animClr clrSpc="hsl" dir="cw">
                                      <p:cBhvr>
                                        <p:cTn id="53" dur="500" fill="hold"/>
                                        <p:tgtEl>
                                          <p:spTgt spid="106"/>
                                        </p:tgtEl>
                                        <p:attrNameLst>
                                          <p:attrName>fillcolor</p:attrName>
                                        </p:attrNameLst>
                                      </p:cBhvr>
                                      <p:by>
                                        <p:hsl h="10842353" s="0" l="0"/>
                                      </p:by>
                                    </p:animClr>
                                    <p:animClr clrSpc="hsl" dir="cw">
                                      <p:cBhvr>
                                        <p:cTn id="54" dur="500" fill="hold"/>
                                        <p:tgtEl>
                                          <p:spTgt spid="106"/>
                                        </p:tgtEl>
                                        <p:attrNameLst>
                                          <p:attrName>stroke.color</p:attrName>
                                        </p:attrNameLst>
                                      </p:cBhvr>
                                      <p:by>
                                        <p:hsl h="10842353" s="0" l="0"/>
                                      </p:by>
                                    </p:animClr>
                                    <p:set>
                                      <p:cBhvr>
                                        <p:cTn id="55" dur="500" fill="hold"/>
                                        <p:tgtEl>
                                          <p:spTgt spid="106"/>
                                        </p:tgtEl>
                                        <p:attrNameLst>
                                          <p:attrName>fill.type</p:attrName>
                                        </p:attrNameLst>
                                      </p:cBhvr>
                                      <p:to>
                                        <p:strVal val="solid"/>
                                      </p:to>
                                    </p:set>
                                  </p:childTnLst>
                                </p:cTn>
                              </p:par>
                              <p:par>
                                <p:cTn id="56" presetID="23" presetClass="emph" presetSubtype="0" repeatCount="indefinite" fill="hold" nodeType="withEffect">
                                  <p:stCondLst>
                                    <p:cond delay="0"/>
                                  </p:stCondLst>
                                  <p:endCondLst>
                                    <p:cond evt="onNext" delay="0">
                                      <p:tgtEl>
                                        <p:sldTgt/>
                                      </p:tgtEl>
                                    </p:cond>
                                  </p:endCondLst>
                                  <p:childTnLst>
                                    <p:animClr clrSpc="hsl" dir="cw">
                                      <p:cBhvr override="childStyle">
                                        <p:cTn id="57" dur="500" fill="hold"/>
                                        <p:tgtEl>
                                          <p:spTgt spid="107"/>
                                        </p:tgtEl>
                                        <p:attrNameLst>
                                          <p:attrName>style.color</p:attrName>
                                        </p:attrNameLst>
                                      </p:cBhvr>
                                      <p:by>
                                        <p:hsl h="10842353" s="0" l="0"/>
                                      </p:by>
                                    </p:animClr>
                                    <p:animClr clrSpc="hsl" dir="cw">
                                      <p:cBhvr>
                                        <p:cTn id="58" dur="500" fill="hold"/>
                                        <p:tgtEl>
                                          <p:spTgt spid="107"/>
                                        </p:tgtEl>
                                        <p:attrNameLst>
                                          <p:attrName>fillcolor</p:attrName>
                                        </p:attrNameLst>
                                      </p:cBhvr>
                                      <p:by>
                                        <p:hsl h="10842353" s="0" l="0"/>
                                      </p:by>
                                    </p:animClr>
                                    <p:animClr clrSpc="hsl" dir="cw">
                                      <p:cBhvr>
                                        <p:cTn id="59" dur="500" fill="hold"/>
                                        <p:tgtEl>
                                          <p:spTgt spid="107"/>
                                        </p:tgtEl>
                                        <p:attrNameLst>
                                          <p:attrName>stroke.color</p:attrName>
                                        </p:attrNameLst>
                                      </p:cBhvr>
                                      <p:by>
                                        <p:hsl h="10842353" s="0" l="0"/>
                                      </p:by>
                                    </p:animClr>
                                    <p:set>
                                      <p:cBhvr>
                                        <p:cTn id="60" dur="500" fill="hold"/>
                                        <p:tgtEl>
                                          <p:spTgt spid="107"/>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8"/>
                                        </p:tgtEl>
                                        <p:attrNameLst>
                                          <p:attrName>style.visibility</p:attrName>
                                        </p:attrNameLst>
                                      </p:cBhvr>
                                      <p:to>
                                        <p:strVal val="visible"/>
                                      </p:to>
                                    </p:set>
                                    <p:anim calcmode="lin" valueType="num">
                                      <p:cBhvr additive="base">
                                        <p:cTn id="65" dur="500" fill="hold"/>
                                        <p:tgtEl>
                                          <p:spTgt spid="108"/>
                                        </p:tgtEl>
                                        <p:attrNameLst>
                                          <p:attrName>ppt_x</p:attrName>
                                        </p:attrNameLst>
                                      </p:cBhvr>
                                      <p:tavLst>
                                        <p:tav tm="0">
                                          <p:val>
                                            <p:strVal val="#ppt_x"/>
                                          </p:val>
                                        </p:tav>
                                        <p:tav tm="100000">
                                          <p:val>
                                            <p:strVal val="#ppt_x"/>
                                          </p:val>
                                        </p:tav>
                                      </p:tavLst>
                                    </p:anim>
                                    <p:anim calcmode="lin" valueType="num">
                                      <p:cBhvr additive="base">
                                        <p:cTn id="6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29"/>
                                        </p:tgtEl>
                                        <p:attrNameLst>
                                          <p:attrName>fillcolor</p:attrName>
                                        </p:attrNameLst>
                                      </p:cBhvr>
                                      <p:to>
                                        <a:schemeClr val="accent2"/>
                                      </p:to>
                                    </p:animClr>
                                    <p:set>
                                      <p:cBhvr>
                                        <p:cTn id="72" dur="500" fill="hold"/>
                                        <p:tgtEl>
                                          <p:spTgt spid="29"/>
                                        </p:tgtEl>
                                        <p:attrNameLst>
                                          <p:attrName>fill.type</p:attrName>
                                        </p:attrNameLst>
                                      </p:cBhvr>
                                      <p:to>
                                        <p:strVal val="solid"/>
                                      </p:to>
                                    </p:set>
                                    <p:set>
                                      <p:cBhvr>
                                        <p:cTn id="73" dur="500" fill="hold"/>
                                        <p:tgtEl>
                                          <p:spTgt spid="29"/>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500" fill="hold"/>
                                        <p:tgtEl>
                                          <p:spTgt spid="30"/>
                                        </p:tgtEl>
                                        <p:attrNameLst>
                                          <p:attrName>fillcolor</p:attrName>
                                        </p:attrNameLst>
                                      </p:cBhvr>
                                      <p:to>
                                        <a:schemeClr val="accent2"/>
                                      </p:to>
                                    </p:animClr>
                                    <p:set>
                                      <p:cBhvr>
                                        <p:cTn id="76" dur="500" fill="hold"/>
                                        <p:tgtEl>
                                          <p:spTgt spid="30"/>
                                        </p:tgtEl>
                                        <p:attrNameLst>
                                          <p:attrName>fill.type</p:attrName>
                                        </p:attrNameLst>
                                      </p:cBhvr>
                                      <p:to>
                                        <p:strVal val="solid"/>
                                      </p:to>
                                    </p:set>
                                    <p:set>
                                      <p:cBhvr>
                                        <p:cTn id="77" dur="500" fill="hold"/>
                                        <p:tgtEl>
                                          <p:spTgt spid="30"/>
                                        </p:tgtEl>
                                        <p:attrNameLst>
                                          <p:attrName>fill.on</p:attrName>
                                        </p:attrNameLst>
                                      </p:cBhvr>
                                      <p:to>
                                        <p:strVal val="true"/>
                                      </p:to>
                                    </p:set>
                                  </p:childTnLst>
                                </p:cTn>
                              </p:par>
                              <p:par>
                                <p:cTn id="78" presetID="1" presetClass="emph" presetSubtype="2" fill="hold" nodeType="withEffect">
                                  <p:stCondLst>
                                    <p:cond delay="0"/>
                                  </p:stCondLst>
                                  <p:childTnLst>
                                    <p:animClr clrSpc="rgb" dir="cw">
                                      <p:cBhvr>
                                        <p:cTn id="79" dur="500" fill="hold"/>
                                        <p:tgtEl>
                                          <p:spTgt spid="31"/>
                                        </p:tgtEl>
                                        <p:attrNameLst>
                                          <p:attrName>fillcolor</p:attrName>
                                        </p:attrNameLst>
                                      </p:cBhvr>
                                      <p:to>
                                        <a:schemeClr val="accent2"/>
                                      </p:to>
                                    </p:animClr>
                                    <p:set>
                                      <p:cBhvr>
                                        <p:cTn id="80" dur="500" fill="hold"/>
                                        <p:tgtEl>
                                          <p:spTgt spid="31"/>
                                        </p:tgtEl>
                                        <p:attrNameLst>
                                          <p:attrName>fill.type</p:attrName>
                                        </p:attrNameLst>
                                      </p:cBhvr>
                                      <p:to>
                                        <p:strVal val="solid"/>
                                      </p:to>
                                    </p:set>
                                    <p:set>
                                      <p:cBhvr>
                                        <p:cTn id="81" dur="500" fill="hold"/>
                                        <p:tgtEl>
                                          <p:spTgt spid="31"/>
                                        </p:tgtEl>
                                        <p:attrNameLst>
                                          <p:attrName>fill.on</p:attrName>
                                        </p:attrNameLst>
                                      </p:cBhvr>
                                      <p:to>
                                        <p:strVal val="true"/>
                                      </p:to>
                                    </p:set>
                                  </p:childTnLst>
                                </p:cTn>
                              </p:par>
                              <p:par>
                                <p:cTn id="82" presetID="1" presetClass="emph" presetSubtype="2" fill="hold" nodeType="withEffect">
                                  <p:stCondLst>
                                    <p:cond delay="0"/>
                                  </p:stCondLst>
                                  <p:childTnLst>
                                    <p:animClr clrSpc="rgb" dir="cw">
                                      <p:cBhvr>
                                        <p:cTn id="83" dur="500" fill="hold"/>
                                        <p:tgtEl>
                                          <p:spTgt spid="32"/>
                                        </p:tgtEl>
                                        <p:attrNameLst>
                                          <p:attrName>fillcolor</p:attrName>
                                        </p:attrNameLst>
                                      </p:cBhvr>
                                      <p:to>
                                        <a:schemeClr val="accent2"/>
                                      </p:to>
                                    </p:animClr>
                                    <p:set>
                                      <p:cBhvr>
                                        <p:cTn id="84" dur="500" fill="hold"/>
                                        <p:tgtEl>
                                          <p:spTgt spid="32"/>
                                        </p:tgtEl>
                                        <p:attrNameLst>
                                          <p:attrName>fill.type</p:attrName>
                                        </p:attrNameLst>
                                      </p:cBhvr>
                                      <p:to>
                                        <p:strVal val="solid"/>
                                      </p:to>
                                    </p:set>
                                    <p:set>
                                      <p:cBhvr>
                                        <p:cTn id="85" dur="500" fill="hold"/>
                                        <p:tgtEl>
                                          <p:spTgt spid="32"/>
                                        </p:tgtEl>
                                        <p:attrNameLst>
                                          <p:attrName>fill.on</p:attrName>
                                        </p:attrNameLst>
                                      </p:cBhvr>
                                      <p:to>
                                        <p:strVal val="true"/>
                                      </p:to>
                                    </p:set>
                                  </p:childTnLst>
                                </p:cTn>
                              </p:par>
                              <p:par>
                                <p:cTn id="86" presetID="1" presetClass="emph" presetSubtype="2" fill="hold" nodeType="withEffect">
                                  <p:stCondLst>
                                    <p:cond delay="0"/>
                                  </p:stCondLst>
                                  <p:childTnLst>
                                    <p:animClr clrSpc="rgb" dir="cw">
                                      <p:cBhvr>
                                        <p:cTn id="87" dur="500" fill="hold"/>
                                        <p:tgtEl>
                                          <p:spTgt spid="33"/>
                                        </p:tgtEl>
                                        <p:attrNameLst>
                                          <p:attrName>fillcolor</p:attrName>
                                        </p:attrNameLst>
                                      </p:cBhvr>
                                      <p:to>
                                        <a:schemeClr val="accent2"/>
                                      </p:to>
                                    </p:animClr>
                                    <p:set>
                                      <p:cBhvr>
                                        <p:cTn id="88" dur="500" fill="hold"/>
                                        <p:tgtEl>
                                          <p:spTgt spid="33"/>
                                        </p:tgtEl>
                                        <p:attrNameLst>
                                          <p:attrName>fill.type</p:attrName>
                                        </p:attrNameLst>
                                      </p:cBhvr>
                                      <p:to>
                                        <p:strVal val="solid"/>
                                      </p:to>
                                    </p:set>
                                    <p:set>
                                      <p:cBhvr>
                                        <p:cTn id="89" dur="500" fill="hold"/>
                                        <p:tgtEl>
                                          <p:spTgt spid="33"/>
                                        </p:tgtEl>
                                        <p:attrNameLst>
                                          <p:attrName>fill.on</p:attrName>
                                        </p:attrNameLst>
                                      </p:cBhvr>
                                      <p:to>
                                        <p:strVal val="true"/>
                                      </p:to>
                                    </p:set>
                                  </p:childTnLst>
                                </p:cTn>
                              </p:par>
                              <p:par>
                                <p:cTn id="90" presetID="1" presetClass="emph" presetSubtype="2" fill="hold" nodeType="withEffect">
                                  <p:stCondLst>
                                    <p:cond delay="0"/>
                                  </p:stCondLst>
                                  <p:childTnLst>
                                    <p:animClr clrSpc="rgb" dir="cw">
                                      <p:cBhvr>
                                        <p:cTn id="91" dur="500" fill="hold"/>
                                        <p:tgtEl>
                                          <p:spTgt spid="34"/>
                                        </p:tgtEl>
                                        <p:attrNameLst>
                                          <p:attrName>fillcolor</p:attrName>
                                        </p:attrNameLst>
                                      </p:cBhvr>
                                      <p:to>
                                        <a:schemeClr val="accent2"/>
                                      </p:to>
                                    </p:animClr>
                                    <p:set>
                                      <p:cBhvr>
                                        <p:cTn id="92" dur="500" fill="hold"/>
                                        <p:tgtEl>
                                          <p:spTgt spid="34"/>
                                        </p:tgtEl>
                                        <p:attrNameLst>
                                          <p:attrName>fill.type</p:attrName>
                                        </p:attrNameLst>
                                      </p:cBhvr>
                                      <p:to>
                                        <p:strVal val="solid"/>
                                      </p:to>
                                    </p:set>
                                    <p:set>
                                      <p:cBhvr>
                                        <p:cTn id="93" dur="500" fill="hold"/>
                                        <p:tgtEl>
                                          <p:spTgt spid="34"/>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500" fill="hold"/>
                                        <p:tgtEl>
                                          <p:spTgt spid="36"/>
                                        </p:tgtEl>
                                        <p:attrNameLst>
                                          <p:attrName>fillcolor</p:attrName>
                                        </p:attrNameLst>
                                      </p:cBhvr>
                                      <p:to>
                                        <a:schemeClr val="accent2"/>
                                      </p:to>
                                    </p:animClr>
                                    <p:set>
                                      <p:cBhvr>
                                        <p:cTn id="96" dur="500" fill="hold"/>
                                        <p:tgtEl>
                                          <p:spTgt spid="36"/>
                                        </p:tgtEl>
                                        <p:attrNameLst>
                                          <p:attrName>fill.type</p:attrName>
                                        </p:attrNameLst>
                                      </p:cBhvr>
                                      <p:to>
                                        <p:strVal val="solid"/>
                                      </p:to>
                                    </p:set>
                                    <p:set>
                                      <p:cBhvr>
                                        <p:cTn id="97" dur="500" fill="hold"/>
                                        <p:tgtEl>
                                          <p:spTgt spid="36"/>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500" fill="hold"/>
                                        <p:tgtEl>
                                          <p:spTgt spid="35"/>
                                        </p:tgtEl>
                                        <p:attrNameLst>
                                          <p:attrName>fillcolor</p:attrName>
                                        </p:attrNameLst>
                                      </p:cBhvr>
                                      <p:to>
                                        <a:schemeClr val="accent2"/>
                                      </p:to>
                                    </p:animClr>
                                    <p:set>
                                      <p:cBhvr>
                                        <p:cTn id="100" dur="500" fill="hold"/>
                                        <p:tgtEl>
                                          <p:spTgt spid="35"/>
                                        </p:tgtEl>
                                        <p:attrNameLst>
                                          <p:attrName>fill.type</p:attrName>
                                        </p:attrNameLst>
                                      </p:cBhvr>
                                      <p:to>
                                        <p:strVal val="solid"/>
                                      </p:to>
                                    </p:set>
                                    <p:set>
                                      <p:cBhvr>
                                        <p:cTn id="101" dur="500" fill="hold"/>
                                        <p:tgtEl>
                                          <p:spTgt spid="35"/>
                                        </p:tgtEl>
                                        <p:attrNameLst>
                                          <p:attrName>fill.on</p:attrName>
                                        </p:attrNameLst>
                                      </p:cBhvr>
                                      <p:to>
                                        <p:strVal val="true"/>
                                      </p:to>
                                    </p:set>
                                  </p:childTnLst>
                                </p:cTn>
                              </p:par>
                              <p:par>
                                <p:cTn id="102" presetID="29" presetClass="entr" presetSubtype="0" fill="hold" grpId="0" nodeType="withEffect">
                                  <p:stCondLst>
                                    <p:cond delay="0"/>
                                  </p:stCondLst>
                                  <p:childTnLst>
                                    <p:set>
                                      <p:cBhvr>
                                        <p:cTn id="103" dur="1" fill="hold">
                                          <p:stCondLst>
                                            <p:cond delay="0"/>
                                          </p:stCondLst>
                                        </p:cTn>
                                        <p:tgtEl>
                                          <p:spTgt spid="46"/>
                                        </p:tgtEl>
                                        <p:attrNameLst>
                                          <p:attrName>style.visibility</p:attrName>
                                        </p:attrNameLst>
                                      </p:cBhvr>
                                      <p:to>
                                        <p:strVal val="visible"/>
                                      </p:to>
                                    </p:set>
                                    <p:anim calcmode="lin" valueType="num">
                                      <p:cBhvr>
                                        <p:cTn id="104" dur="1000" fill="hold"/>
                                        <p:tgtEl>
                                          <p:spTgt spid="46"/>
                                        </p:tgtEl>
                                        <p:attrNameLst>
                                          <p:attrName>ppt_x</p:attrName>
                                        </p:attrNameLst>
                                      </p:cBhvr>
                                      <p:tavLst>
                                        <p:tav tm="0">
                                          <p:val>
                                            <p:strVal val="#ppt_x-.2"/>
                                          </p:val>
                                        </p:tav>
                                        <p:tav tm="100000">
                                          <p:val>
                                            <p:strVal val="#ppt_x"/>
                                          </p:val>
                                        </p:tav>
                                      </p:tavLst>
                                    </p:anim>
                                    <p:anim calcmode="lin" valueType="num">
                                      <p:cBhvr>
                                        <p:cTn id="105"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4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fade">
                                      <p:cBhvr>
                                        <p:cTn id="111" dur="1000"/>
                                        <p:tgtEl>
                                          <p:spTgt spid="4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fade">
                                      <p:cBhvr>
                                        <p:cTn id="114" dur="1000"/>
                                        <p:tgtEl>
                                          <p:spTgt spid="4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1000"/>
                                        <p:tgtEl>
                                          <p:spTgt spid="5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10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2"/>
                                        </p:tgtEl>
                                        <p:attrNameLst>
                                          <p:attrName>style.visibility</p:attrName>
                                        </p:attrNameLst>
                                      </p:cBhvr>
                                      <p:to>
                                        <p:strVal val="visible"/>
                                      </p:to>
                                    </p:set>
                                    <p:animEffect transition="in" filter="fade">
                                      <p:cBhvr>
                                        <p:cTn id="123" dur="1000"/>
                                        <p:tgtEl>
                                          <p:spTgt spid="5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fade">
                                      <p:cBhvr>
                                        <p:cTn id="126" dur="1000"/>
                                        <p:tgtEl>
                                          <p:spTgt spid="5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fade">
                                      <p:cBhvr>
                                        <p:cTn id="129" dur="1000"/>
                                        <p:tgtEl>
                                          <p:spTgt spid="5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10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xit" presetSubtype="10" fill="hold" grpId="1" nodeType="clickEffect">
                                  <p:stCondLst>
                                    <p:cond delay="0"/>
                                  </p:stCondLst>
                                  <p:childTnLst>
                                    <p:animEffect transition="out" filter="blinds(horizontal)">
                                      <p:cBhvr>
                                        <p:cTn id="136" dur="500"/>
                                        <p:tgtEl>
                                          <p:spTgt spid="46"/>
                                        </p:tgtEl>
                                      </p:cBhvr>
                                    </p:animEffect>
                                    <p:set>
                                      <p:cBhvr>
                                        <p:cTn id="1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8" restart="whenNotActive" fill="hold" evtFilter="cancelBubble" nodeType="interactiveSeq">
                <p:stCondLst>
                  <p:cond evt="onClick" delay="0">
                    <p:tgtEl>
                      <p:spTgt spid="56"/>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fill="hold" nodeType="withEffect">
                                  <p:stCondLst>
                                    <p:cond delay="0"/>
                                  </p:stCondLst>
                                  <p:childTnLst>
                                    <p:animClr clrSpc="rgb" dir="cw">
                                      <p:cBhvr>
                                        <p:cTn id="142" dur="500" fill="hold"/>
                                        <p:tgtEl>
                                          <p:spTgt spid="10"/>
                                        </p:tgtEl>
                                        <p:attrNameLst>
                                          <p:attrName>fillcolor</p:attrName>
                                        </p:attrNameLst>
                                      </p:cBhvr>
                                      <p:to>
                                        <a:schemeClr val="accent2"/>
                                      </p:to>
                                    </p:animClr>
                                    <p:set>
                                      <p:cBhvr>
                                        <p:cTn id="143" dur="500" fill="hold"/>
                                        <p:tgtEl>
                                          <p:spTgt spid="10"/>
                                        </p:tgtEl>
                                        <p:attrNameLst>
                                          <p:attrName>fill.type</p:attrName>
                                        </p:attrNameLst>
                                      </p:cBhvr>
                                      <p:to>
                                        <p:strVal val="solid"/>
                                      </p:to>
                                    </p:set>
                                    <p:set>
                                      <p:cBhvr>
                                        <p:cTn id="144" dur="500" fill="hold"/>
                                        <p:tgtEl>
                                          <p:spTgt spid="10"/>
                                        </p:tgtEl>
                                        <p:attrNameLst>
                                          <p:attrName>fill.on</p:attrName>
                                        </p:attrNameLst>
                                      </p:cBhvr>
                                      <p:to>
                                        <p:strVal val="true"/>
                                      </p:to>
                                    </p:set>
                                  </p:childTnLst>
                                </p:cTn>
                              </p:par>
                              <p:par>
                                <p:cTn id="145" presetID="1" presetClass="emph" presetSubtype="2" fill="hold" nodeType="withEffect">
                                  <p:stCondLst>
                                    <p:cond delay="0"/>
                                  </p:stCondLst>
                                  <p:childTnLst>
                                    <p:animClr clrSpc="rgb" dir="cw">
                                      <p:cBhvr>
                                        <p:cTn id="146" dur="500" fill="hold"/>
                                        <p:tgtEl>
                                          <p:spTgt spid="11"/>
                                        </p:tgtEl>
                                        <p:attrNameLst>
                                          <p:attrName>fillcolor</p:attrName>
                                        </p:attrNameLst>
                                      </p:cBhvr>
                                      <p:to>
                                        <a:schemeClr val="accent2"/>
                                      </p:to>
                                    </p:animClr>
                                    <p:set>
                                      <p:cBhvr>
                                        <p:cTn id="147" dur="500" fill="hold"/>
                                        <p:tgtEl>
                                          <p:spTgt spid="11"/>
                                        </p:tgtEl>
                                        <p:attrNameLst>
                                          <p:attrName>fill.type</p:attrName>
                                        </p:attrNameLst>
                                      </p:cBhvr>
                                      <p:to>
                                        <p:strVal val="solid"/>
                                      </p:to>
                                    </p:set>
                                    <p:set>
                                      <p:cBhvr>
                                        <p:cTn id="148" dur="500" fill="hold"/>
                                        <p:tgtEl>
                                          <p:spTgt spid="11"/>
                                        </p:tgtEl>
                                        <p:attrNameLst>
                                          <p:attrName>fill.on</p:attrName>
                                        </p:attrNameLst>
                                      </p:cBhvr>
                                      <p:to>
                                        <p:strVal val="true"/>
                                      </p:to>
                                    </p:set>
                                  </p:childTnLst>
                                </p:cTn>
                              </p:par>
                              <p:par>
                                <p:cTn id="149" presetID="1" presetClass="emph" presetSubtype="2" fill="hold" nodeType="withEffect">
                                  <p:stCondLst>
                                    <p:cond delay="0"/>
                                  </p:stCondLst>
                                  <p:childTnLst>
                                    <p:animClr clrSpc="rgb" dir="cw">
                                      <p:cBhvr>
                                        <p:cTn id="150" dur="500" fill="hold"/>
                                        <p:tgtEl>
                                          <p:spTgt spid="12"/>
                                        </p:tgtEl>
                                        <p:attrNameLst>
                                          <p:attrName>fillcolor</p:attrName>
                                        </p:attrNameLst>
                                      </p:cBhvr>
                                      <p:to>
                                        <a:schemeClr val="accent2"/>
                                      </p:to>
                                    </p:animClr>
                                    <p:set>
                                      <p:cBhvr>
                                        <p:cTn id="151" dur="500" fill="hold"/>
                                        <p:tgtEl>
                                          <p:spTgt spid="12"/>
                                        </p:tgtEl>
                                        <p:attrNameLst>
                                          <p:attrName>fill.type</p:attrName>
                                        </p:attrNameLst>
                                      </p:cBhvr>
                                      <p:to>
                                        <p:strVal val="solid"/>
                                      </p:to>
                                    </p:set>
                                    <p:set>
                                      <p:cBhvr>
                                        <p:cTn id="152" dur="500" fill="hold"/>
                                        <p:tgtEl>
                                          <p:spTgt spid="12"/>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500" fill="hold"/>
                                        <p:tgtEl>
                                          <p:spTgt spid="13"/>
                                        </p:tgtEl>
                                        <p:attrNameLst>
                                          <p:attrName>fillcolor</p:attrName>
                                        </p:attrNameLst>
                                      </p:cBhvr>
                                      <p:to>
                                        <a:schemeClr val="accent2"/>
                                      </p:to>
                                    </p:animClr>
                                    <p:set>
                                      <p:cBhvr>
                                        <p:cTn id="155" dur="500" fill="hold"/>
                                        <p:tgtEl>
                                          <p:spTgt spid="13"/>
                                        </p:tgtEl>
                                        <p:attrNameLst>
                                          <p:attrName>fill.type</p:attrName>
                                        </p:attrNameLst>
                                      </p:cBhvr>
                                      <p:to>
                                        <p:strVal val="solid"/>
                                      </p:to>
                                    </p:set>
                                    <p:set>
                                      <p:cBhvr>
                                        <p:cTn id="156" dur="500" fill="hold"/>
                                        <p:tgtEl>
                                          <p:spTgt spid="13"/>
                                        </p:tgtEl>
                                        <p:attrNameLst>
                                          <p:attrName>fill.on</p:attrName>
                                        </p:attrNameLst>
                                      </p:cBhvr>
                                      <p:to>
                                        <p:strVal val="true"/>
                                      </p:to>
                                    </p:set>
                                  </p:childTnLst>
                                </p:cTn>
                              </p:par>
                              <p:par>
                                <p:cTn id="157" presetID="1" presetClass="emph" presetSubtype="2" fill="hold" nodeType="withEffect">
                                  <p:stCondLst>
                                    <p:cond delay="0"/>
                                  </p:stCondLst>
                                  <p:childTnLst>
                                    <p:animClr clrSpc="rgb" dir="cw">
                                      <p:cBhvr>
                                        <p:cTn id="158" dur="500" fill="hold"/>
                                        <p:tgtEl>
                                          <p:spTgt spid="14"/>
                                        </p:tgtEl>
                                        <p:attrNameLst>
                                          <p:attrName>fillcolor</p:attrName>
                                        </p:attrNameLst>
                                      </p:cBhvr>
                                      <p:to>
                                        <a:schemeClr val="accent2"/>
                                      </p:to>
                                    </p:animClr>
                                    <p:set>
                                      <p:cBhvr>
                                        <p:cTn id="159" dur="500" fill="hold"/>
                                        <p:tgtEl>
                                          <p:spTgt spid="14"/>
                                        </p:tgtEl>
                                        <p:attrNameLst>
                                          <p:attrName>fill.type</p:attrName>
                                        </p:attrNameLst>
                                      </p:cBhvr>
                                      <p:to>
                                        <p:strVal val="solid"/>
                                      </p:to>
                                    </p:set>
                                    <p:set>
                                      <p:cBhvr>
                                        <p:cTn id="160" dur="500" fill="hold"/>
                                        <p:tgtEl>
                                          <p:spTgt spid="14"/>
                                        </p:tgtEl>
                                        <p:attrNameLst>
                                          <p:attrName>fill.on</p:attrName>
                                        </p:attrNameLst>
                                      </p:cBhvr>
                                      <p:to>
                                        <p:strVal val="true"/>
                                      </p:to>
                                    </p:set>
                                  </p:childTnLst>
                                </p:cTn>
                              </p:par>
                              <p:par>
                                <p:cTn id="161" presetID="1" presetClass="emph" presetSubtype="2" fill="hold" nodeType="withEffect">
                                  <p:stCondLst>
                                    <p:cond delay="0"/>
                                  </p:stCondLst>
                                  <p:childTnLst>
                                    <p:animClr clrSpc="rgb" dir="cw">
                                      <p:cBhvr>
                                        <p:cTn id="162" dur="500" fill="hold"/>
                                        <p:tgtEl>
                                          <p:spTgt spid="15"/>
                                        </p:tgtEl>
                                        <p:attrNameLst>
                                          <p:attrName>fillcolor</p:attrName>
                                        </p:attrNameLst>
                                      </p:cBhvr>
                                      <p:to>
                                        <a:schemeClr val="accent2"/>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emph" presetSubtype="2" fill="hold" nodeType="withEffect">
                                  <p:stCondLst>
                                    <p:cond delay="0"/>
                                  </p:stCondLst>
                                  <p:childTnLst>
                                    <p:animClr clrSpc="rgb" dir="cw">
                                      <p:cBhvr>
                                        <p:cTn id="166" dur="500" fill="hold"/>
                                        <p:tgtEl>
                                          <p:spTgt spid="16"/>
                                        </p:tgtEl>
                                        <p:attrNameLst>
                                          <p:attrName>fillcolor</p:attrName>
                                        </p:attrNameLst>
                                      </p:cBhvr>
                                      <p:to>
                                        <a:schemeClr val="accent2"/>
                                      </p:to>
                                    </p:animClr>
                                    <p:set>
                                      <p:cBhvr>
                                        <p:cTn id="167" dur="500" fill="hold"/>
                                        <p:tgtEl>
                                          <p:spTgt spid="16"/>
                                        </p:tgtEl>
                                        <p:attrNameLst>
                                          <p:attrName>fill.type</p:attrName>
                                        </p:attrNameLst>
                                      </p:cBhvr>
                                      <p:to>
                                        <p:strVal val="solid"/>
                                      </p:to>
                                    </p:set>
                                    <p:set>
                                      <p:cBhvr>
                                        <p:cTn id="168" dur="500" fill="hold"/>
                                        <p:tgtEl>
                                          <p:spTgt spid="16"/>
                                        </p:tgtEl>
                                        <p:attrNameLst>
                                          <p:attrName>fill.on</p:attrName>
                                        </p:attrNameLst>
                                      </p:cBhvr>
                                      <p:to>
                                        <p:strVal val="true"/>
                                      </p:to>
                                    </p:set>
                                  </p:childTnLst>
                                </p:cTn>
                              </p:par>
                              <p:par>
                                <p:cTn id="169" presetID="29" presetClass="entr" presetSubtype="0" fill="hold" grpId="0" nodeType="withEffect">
                                  <p:stCondLst>
                                    <p:cond delay="0"/>
                                  </p:stCondLst>
                                  <p:childTnLst>
                                    <p:set>
                                      <p:cBhvr>
                                        <p:cTn id="170" dur="1" fill="hold">
                                          <p:stCondLst>
                                            <p:cond delay="0"/>
                                          </p:stCondLst>
                                        </p:cTn>
                                        <p:tgtEl>
                                          <p:spTgt spid="57"/>
                                        </p:tgtEl>
                                        <p:attrNameLst>
                                          <p:attrName>style.visibility</p:attrName>
                                        </p:attrNameLst>
                                      </p:cBhvr>
                                      <p:to>
                                        <p:strVal val="visible"/>
                                      </p:to>
                                    </p:set>
                                    <p:anim calcmode="lin" valueType="num">
                                      <p:cBhvr>
                                        <p:cTn id="171" dur="1000" fill="hold"/>
                                        <p:tgtEl>
                                          <p:spTgt spid="57"/>
                                        </p:tgtEl>
                                        <p:attrNameLst>
                                          <p:attrName>ppt_x</p:attrName>
                                        </p:attrNameLst>
                                      </p:cBhvr>
                                      <p:tavLst>
                                        <p:tav tm="0">
                                          <p:val>
                                            <p:strVal val="#ppt_x-.2"/>
                                          </p:val>
                                        </p:tav>
                                        <p:tav tm="100000">
                                          <p:val>
                                            <p:strVal val="#ppt_x"/>
                                          </p:val>
                                        </p:tav>
                                      </p:tavLst>
                                    </p:anim>
                                    <p:anim calcmode="lin" valueType="num">
                                      <p:cBhvr>
                                        <p:cTn id="172"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173" dur="1000"/>
                                        <p:tgtEl>
                                          <p:spTgt spid="57"/>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58"/>
                                        </p:tgtEl>
                                        <p:attrNameLst>
                                          <p:attrName>style.visibility</p:attrName>
                                        </p:attrNameLst>
                                      </p:cBhvr>
                                      <p:to>
                                        <p:strVal val="visible"/>
                                      </p:to>
                                    </p:set>
                                    <p:animEffect transition="in" filter="fade">
                                      <p:cBhvr>
                                        <p:cTn id="178" dur="1000"/>
                                        <p:tgtEl>
                                          <p:spTgt spid="5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59"/>
                                        </p:tgtEl>
                                        <p:attrNameLst>
                                          <p:attrName>style.visibility</p:attrName>
                                        </p:attrNameLst>
                                      </p:cBhvr>
                                      <p:to>
                                        <p:strVal val="visible"/>
                                      </p:to>
                                    </p:set>
                                    <p:animEffect transition="in" filter="fade">
                                      <p:cBhvr>
                                        <p:cTn id="181" dur="1000"/>
                                        <p:tgtEl>
                                          <p:spTgt spid="5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60"/>
                                        </p:tgtEl>
                                        <p:attrNameLst>
                                          <p:attrName>style.visibility</p:attrName>
                                        </p:attrNameLst>
                                      </p:cBhvr>
                                      <p:to>
                                        <p:strVal val="visible"/>
                                      </p:to>
                                    </p:set>
                                    <p:animEffect transition="in" filter="fade">
                                      <p:cBhvr>
                                        <p:cTn id="184" dur="1000"/>
                                        <p:tgtEl>
                                          <p:spTgt spid="6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61"/>
                                        </p:tgtEl>
                                        <p:attrNameLst>
                                          <p:attrName>style.visibility</p:attrName>
                                        </p:attrNameLst>
                                      </p:cBhvr>
                                      <p:to>
                                        <p:strVal val="visible"/>
                                      </p:to>
                                    </p:set>
                                    <p:animEffect transition="in" filter="fade">
                                      <p:cBhvr>
                                        <p:cTn id="187" dur="1000"/>
                                        <p:tgtEl>
                                          <p:spTgt spid="6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2"/>
                                        </p:tgtEl>
                                        <p:attrNameLst>
                                          <p:attrName>style.visibility</p:attrName>
                                        </p:attrNameLst>
                                      </p:cBhvr>
                                      <p:to>
                                        <p:strVal val="visible"/>
                                      </p:to>
                                    </p:set>
                                    <p:animEffect transition="in" filter="fade">
                                      <p:cBhvr>
                                        <p:cTn id="190" dur="1000"/>
                                        <p:tgtEl>
                                          <p:spTgt spid="6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63"/>
                                        </p:tgtEl>
                                        <p:attrNameLst>
                                          <p:attrName>style.visibility</p:attrName>
                                        </p:attrNameLst>
                                      </p:cBhvr>
                                      <p:to>
                                        <p:strVal val="visible"/>
                                      </p:to>
                                    </p:set>
                                    <p:animEffect transition="in" filter="fade">
                                      <p:cBhvr>
                                        <p:cTn id="193" dur="1000"/>
                                        <p:tgtEl>
                                          <p:spTgt spid="6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64"/>
                                        </p:tgtEl>
                                        <p:attrNameLst>
                                          <p:attrName>style.visibility</p:attrName>
                                        </p:attrNameLst>
                                      </p:cBhvr>
                                      <p:to>
                                        <p:strVal val="visible"/>
                                      </p:to>
                                    </p:set>
                                    <p:animEffect transition="in" filter="fade">
                                      <p:cBhvr>
                                        <p:cTn id="196" dur="1000"/>
                                        <p:tgtEl>
                                          <p:spTgt spid="64"/>
                                        </p:tgtEl>
                                      </p:cBhvr>
                                    </p:animEffect>
                                  </p:childTnLst>
                                </p:cTn>
                              </p:par>
                            </p:childTnLst>
                          </p:cTn>
                        </p:par>
                      </p:childTnLst>
                    </p:cTn>
                  </p:par>
                  <p:par>
                    <p:cTn id="197" fill="hold">
                      <p:stCondLst>
                        <p:cond delay="indefinite"/>
                      </p:stCondLst>
                      <p:childTnLst>
                        <p:par>
                          <p:cTn id="198" fill="hold">
                            <p:stCondLst>
                              <p:cond delay="0"/>
                            </p:stCondLst>
                            <p:childTnLst>
                              <p:par>
                                <p:cTn id="199" presetID="3" presetClass="exit" presetSubtype="10" fill="hold" nodeType="clickEffect">
                                  <p:stCondLst>
                                    <p:cond delay="0"/>
                                  </p:stCondLst>
                                  <p:childTnLst>
                                    <p:animEffect transition="out" filter="blinds(horizontal)">
                                      <p:cBhvr>
                                        <p:cTn id="200" dur="500"/>
                                        <p:tgtEl>
                                          <p:spTgt spid="57"/>
                                        </p:tgtEl>
                                      </p:cBhvr>
                                    </p:animEffect>
                                    <p:set>
                                      <p:cBhvr>
                                        <p:cTn id="20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02" restart="whenNotActive" fill="hold" evtFilter="cancelBubble" nodeType="interactiveSeq">
                <p:stCondLst>
                  <p:cond evt="onClick" delay="0">
                    <p:tgtEl>
                      <p:spTgt spid="65"/>
                    </p:tgtEl>
                  </p:cond>
                </p:stCondLst>
                <p:endSync evt="end" delay="0">
                  <p:rtn val="all"/>
                </p:endSync>
                <p:childTnLst>
                  <p:par>
                    <p:cTn id="203" fill="hold">
                      <p:stCondLst>
                        <p:cond delay="0"/>
                      </p:stCondLst>
                      <p:childTnLst>
                        <p:par>
                          <p:cTn id="204" fill="hold">
                            <p:stCondLst>
                              <p:cond delay="0"/>
                            </p:stCondLst>
                            <p:childTnLst>
                              <p:par>
                                <p:cTn id="205" presetID="1" presetClass="emph" presetSubtype="2" fill="hold" nodeType="withEffect">
                                  <p:stCondLst>
                                    <p:cond delay="0"/>
                                  </p:stCondLst>
                                  <p:childTnLst>
                                    <p:animClr clrSpc="rgb" dir="cw">
                                      <p:cBhvr>
                                        <p:cTn id="206" dur="500" fill="hold"/>
                                        <p:tgtEl>
                                          <p:spTgt spid="5"/>
                                        </p:tgtEl>
                                        <p:attrNameLst>
                                          <p:attrName>fillcolor</p:attrName>
                                        </p:attrNameLst>
                                      </p:cBhvr>
                                      <p:to>
                                        <a:schemeClr val="accent2"/>
                                      </p:to>
                                    </p:animClr>
                                    <p:set>
                                      <p:cBhvr>
                                        <p:cTn id="207" dur="500" fill="hold"/>
                                        <p:tgtEl>
                                          <p:spTgt spid="5"/>
                                        </p:tgtEl>
                                        <p:attrNameLst>
                                          <p:attrName>fill.type</p:attrName>
                                        </p:attrNameLst>
                                      </p:cBhvr>
                                      <p:to>
                                        <p:strVal val="solid"/>
                                      </p:to>
                                    </p:set>
                                    <p:set>
                                      <p:cBhvr>
                                        <p:cTn id="208" dur="500" fill="hold"/>
                                        <p:tgtEl>
                                          <p:spTgt spid="5"/>
                                        </p:tgtEl>
                                        <p:attrNameLst>
                                          <p:attrName>fill.on</p:attrName>
                                        </p:attrNameLst>
                                      </p:cBhvr>
                                      <p:to>
                                        <p:strVal val="true"/>
                                      </p:to>
                                    </p:set>
                                  </p:childTnLst>
                                </p:cTn>
                              </p:par>
                              <p:par>
                                <p:cTn id="209" presetID="1" presetClass="emph" presetSubtype="2" fill="hold" nodeType="withEffect">
                                  <p:stCondLst>
                                    <p:cond delay="0"/>
                                  </p:stCondLst>
                                  <p:childTnLst>
                                    <p:animClr clrSpc="rgb" dir="cw">
                                      <p:cBhvr>
                                        <p:cTn id="210" dur="500" fill="hold"/>
                                        <p:tgtEl>
                                          <p:spTgt spid="6"/>
                                        </p:tgtEl>
                                        <p:attrNameLst>
                                          <p:attrName>fillcolor</p:attrName>
                                        </p:attrNameLst>
                                      </p:cBhvr>
                                      <p:to>
                                        <a:schemeClr val="accent2"/>
                                      </p:to>
                                    </p:animClr>
                                    <p:set>
                                      <p:cBhvr>
                                        <p:cTn id="211" dur="500" fill="hold"/>
                                        <p:tgtEl>
                                          <p:spTgt spid="6"/>
                                        </p:tgtEl>
                                        <p:attrNameLst>
                                          <p:attrName>fill.type</p:attrName>
                                        </p:attrNameLst>
                                      </p:cBhvr>
                                      <p:to>
                                        <p:strVal val="solid"/>
                                      </p:to>
                                    </p:set>
                                    <p:set>
                                      <p:cBhvr>
                                        <p:cTn id="212" dur="500" fill="hold"/>
                                        <p:tgtEl>
                                          <p:spTgt spid="6"/>
                                        </p:tgtEl>
                                        <p:attrNameLst>
                                          <p:attrName>fill.on</p:attrName>
                                        </p:attrNameLst>
                                      </p:cBhvr>
                                      <p:to>
                                        <p:strVal val="true"/>
                                      </p:to>
                                    </p:set>
                                  </p:childTnLst>
                                </p:cTn>
                              </p:par>
                              <p:par>
                                <p:cTn id="213" presetID="1" presetClass="emph" presetSubtype="2" fill="hold" nodeType="withEffect">
                                  <p:stCondLst>
                                    <p:cond delay="0"/>
                                  </p:stCondLst>
                                  <p:childTnLst>
                                    <p:animClr clrSpc="rgb" dir="cw">
                                      <p:cBhvr>
                                        <p:cTn id="214" dur="500" fill="hold"/>
                                        <p:tgtEl>
                                          <p:spTgt spid="7"/>
                                        </p:tgtEl>
                                        <p:attrNameLst>
                                          <p:attrName>fillcolor</p:attrName>
                                        </p:attrNameLst>
                                      </p:cBhvr>
                                      <p:to>
                                        <a:schemeClr val="accent2"/>
                                      </p:to>
                                    </p:animClr>
                                    <p:set>
                                      <p:cBhvr>
                                        <p:cTn id="215" dur="500" fill="hold"/>
                                        <p:tgtEl>
                                          <p:spTgt spid="7"/>
                                        </p:tgtEl>
                                        <p:attrNameLst>
                                          <p:attrName>fill.type</p:attrName>
                                        </p:attrNameLst>
                                      </p:cBhvr>
                                      <p:to>
                                        <p:strVal val="solid"/>
                                      </p:to>
                                    </p:set>
                                    <p:set>
                                      <p:cBhvr>
                                        <p:cTn id="216" dur="500" fill="hold"/>
                                        <p:tgtEl>
                                          <p:spTgt spid="7"/>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500" fill="hold"/>
                                        <p:tgtEl>
                                          <p:spTgt spid="8"/>
                                        </p:tgtEl>
                                        <p:attrNameLst>
                                          <p:attrName>fillcolor</p:attrName>
                                        </p:attrNameLst>
                                      </p:cBhvr>
                                      <p:to>
                                        <a:schemeClr val="accent2"/>
                                      </p:to>
                                    </p:animClr>
                                    <p:set>
                                      <p:cBhvr>
                                        <p:cTn id="219" dur="500" fill="hold"/>
                                        <p:tgtEl>
                                          <p:spTgt spid="8"/>
                                        </p:tgtEl>
                                        <p:attrNameLst>
                                          <p:attrName>fill.type</p:attrName>
                                        </p:attrNameLst>
                                      </p:cBhvr>
                                      <p:to>
                                        <p:strVal val="solid"/>
                                      </p:to>
                                    </p:set>
                                    <p:set>
                                      <p:cBhvr>
                                        <p:cTn id="220" dur="500" fill="hold"/>
                                        <p:tgtEl>
                                          <p:spTgt spid="8"/>
                                        </p:tgtEl>
                                        <p:attrNameLst>
                                          <p:attrName>fill.on</p:attrName>
                                        </p:attrNameLst>
                                      </p:cBhvr>
                                      <p:to>
                                        <p:strVal val="true"/>
                                      </p:to>
                                    </p:set>
                                  </p:childTnLst>
                                </p:cTn>
                              </p:par>
                              <p:par>
                                <p:cTn id="221" presetID="1" presetClass="emph" presetSubtype="2" fill="hold" nodeType="withEffect">
                                  <p:stCondLst>
                                    <p:cond delay="0"/>
                                  </p:stCondLst>
                                  <p:childTnLst>
                                    <p:animClr clrSpc="rgb" dir="cw">
                                      <p:cBhvr>
                                        <p:cTn id="222" dur="500" fill="hold"/>
                                        <p:tgtEl>
                                          <p:spTgt spid="9"/>
                                        </p:tgtEl>
                                        <p:attrNameLst>
                                          <p:attrName>fillcolor</p:attrName>
                                        </p:attrNameLst>
                                      </p:cBhvr>
                                      <p:to>
                                        <a:schemeClr val="accent2"/>
                                      </p:to>
                                    </p:animClr>
                                    <p:set>
                                      <p:cBhvr>
                                        <p:cTn id="223" dur="500" fill="hold"/>
                                        <p:tgtEl>
                                          <p:spTgt spid="9"/>
                                        </p:tgtEl>
                                        <p:attrNameLst>
                                          <p:attrName>fill.type</p:attrName>
                                        </p:attrNameLst>
                                      </p:cBhvr>
                                      <p:to>
                                        <p:strVal val="solid"/>
                                      </p:to>
                                    </p:set>
                                    <p:set>
                                      <p:cBhvr>
                                        <p:cTn id="224" dur="500" fill="hold"/>
                                        <p:tgtEl>
                                          <p:spTgt spid="9"/>
                                        </p:tgtEl>
                                        <p:attrNameLst>
                                          <p:attrName>fill.on</p:attrName>
                                        </p:attrNameLst>
                                      </p:cBhvr>
                                      <p:to>
                                        <p:strVal val="true"/>
                                      </p:to>
                                    </p:set>
                                  </p:childTnLst>
                                </p:cTn>
                              </p:par>
                              <p:par>
                                <p:cTn id="225" presetID="29" presetClass="entr" presetSubtype="0" fill="hold" grpId="0" nodeType="withEffect">
                                  <p:stCondLst>
                                    <p:cond delay="0"/>
                                  </p:stCondLst>
                                  <p:childTnLst>
                                    <p:set>
                                      <p:cBhvr>
                                        <p:cTn id="226" dur="1" fill="hold">
                                          <p:stCondLst>
                                            <p:cond delay="0"/>
                                          </p:stCondLst>
                                        </p:cTn>
                                        <p:tgtEl>
                                          <p:spTgt spid="71"/>
                                        </p:tgtEl>
                                        <p:attrNameLst>
                                          <p:attrName>style.visibility</p:attrName>
                                        </p:attrNameLst>
                                      </p:cBhvr>
                                      <p:to>
                                        <p:strVal val="visible"/>
                                      </p:to>
                                    </p:set>
                                    <p:anim calcmode="lin" valueType="num">
                                      <p:cBhvr>
                                        <p:cTn id="227" dur="1000" fill="hold"/>
                                        <p:tgtEl>
                                          <p:spTgt spid="71"/>
                                        </p:tgtEl>
                                        <p:attrNameLst>
                                          <p:attrName>ppt_x</p:attrName>
                                        </p:attrNameLst>
                                      </p:cBhvr>
                                      <p:tavLst>
                                        <p:tav tm="0">
                                          <p:val>
                                            <p:strVal val="#ppt_x-.2"/>
                                          </p:val>
                                        </p:tav>
                                        <p:tav tm="100000">
                                          <p:val>
                                            <p:strVal val="#ppt_x"/>
                                          </p:val>
                                        </p:tav>
                                      </p:tavLst>
                                    </p:anim>
                                    <p:anim calcmode="lin" valueType="num">
                                      <p:cBhvr>
                                        <p:cTn id="228" dur="1000" fill="hold"/>
                                        <p:tgtEl>
                                          <p:spTgt spid="71"/>
                                        </p:tgtEl>
                                        <p:attrNameLst>
                                          <p:attrName>ppt_y</p:attrName>
                                        </p:attrNameLst>
                                      </p:cBhvr>
                                      <p:tavLst>
                                        <p:tav tm="0">
                                          <p:val>
                                            <p:strVal val="#ppt_y"/>
                                          </p:val>
                                        </p:tav>
                                        <p:tav tm="100000">
                                          <p:val>
                                            <p:strVal val="#ppt_y"/>
                                          </p:val>
                                        </p:tav>
                                      </p:tavLst>
                                    </p:anim>
                                    <p:animEffect transition="in" filter="wipe(right)" prLst="gradientSize: 0.1">
                                      <p:cBhvr>
                                        <p:cTn id="229" dur="1000"/>
                                        <p:tgtEl>
                                          <p:spTgt spid="71"/>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grpId="0" nodeType="clickEffect">
                                  <p:stCondLst>
                                    <p:cond delay="0"/>
                                  </p:stCondLst>
                                  <p:childTnLst>
                                    <p:set>
                                      <p:cBhvr>
                                        <p:cTn id="233" dur="1" fill="hold">
                                          <p:stCondLst>
                                            <p:cond delay="0"/>
                                          </p:stCondLst>
                                        </p:cTn>
                                        <p:tgtEl>
                                          <p:spTgt spid="66"/>
                                        </p:tgtEl>
                                        <p:attrNameLst>
                                          <p:attrName>style.visibility</p:attrName>
                                        </p:attrNameLst>
                                      </p:cBhvr>
                                      <p:to>
                                        <p:strVal val="visible"/>
                                      </p:to>
                                    </p:set>
                                    <p:animEffect transition="in" filter="fade">
                                      <p:cBhvr>
                                        <p:cTn id="234" dur="1000"/>
                                        <p:tgtEl>
                                          <p:spTgt spid="66"/>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67"/>
                                        </p:tgtEl>
                                        <p:attrNameLst>
                                          <p:attrName>style.visibility</p:attrName>
                                        </p:attrNameLst>
                                      </p:cBhvr>
                                      <p:to>
                                        <p:strVal val="visible"/>
                                      </p:to>
                                    </p:set>
                                    <p:animEffect transition="in" filter="fade">
                                      <p:cBhvr>
                                        <p:cTn id="237" dur="1000"/>
                                        <p:tgtEl>
                                          <p:spTgt spid="67"/>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68"/>
                                        </p:tgtEl>
                                        <p:attrNameLst>
                                          <p:attrName>style.visibility</p:attrName>
                                        </p:attrNameLst>
                                      </p:cBhvr>
                                      <p:to>
                                        <p:strVal val="visible"/>
                                      </p:to>
                                    </p:set>
                                    <p:animEffect transition="in" filter="fade">
                                      <p:cBhvr>
                                        <p:cTn id="240" dur="1000"/>
                                        <p:tgtEl>
                                          <p:spTgt spid="68"/>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69"/>
                                        </p:tgtEl>
                                        <p:attrNameLst>
                                          <p:attrName>style.visibility</p:attrName>
                                        </p:attrNameLst>
                                      </p:cBhvr>
                                      <p:to>
                                        <p:strVal val="visible"/>
                                      </p:to>
                                    </p:set>
                                    <p:animEffect transition="in" filter="fade">
                                      <p:cBhvr>
                                        <p:cTn id="243" dur="1000"/>
                                        <p:tgtEl>
                                          <p:spTgt spid="69"/>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70"/>
                                        </p:tgtEl>
                                        <p:attrNameLst>
                                          <p:attrName>style.visibility</p:attrName>
                                        </p:attrNameLst>
                                      </p:cBhvr>
                                      <p:to>
                                        <p:strVal val="visible"/>
                                      </p:to>
                                    </p:set>
                                    <p:animEffect transition="in" filter="fade">
                                      <p:cBhvr>
                                        <p:cTn id="246" dur="1000"/>
                                        <p:tgtEl>
                                          <p:spTgt spid="70"/>
                                        </p:tgtEl>
                                      </p:cBhvr>
                                    </p:animEffect>
                                  </p:childTnLst>
                                </p:cTn>
                              </p:par>
                            </p:childTnLst>
                          </p:cTn>
                        </p:par>
                      </p:childTnLst>
                    </p:cTn>
                  </p:par>
                  <p:par>
                    <p:cTn id="247" fill="hold">
                      <p:stCondLst>
                        <p:cond delay="indefinite"/>
                      </p:stCondLst>
                      <p:childTnLst>
                        <p:par>
                          <p:cTn id="248" fill="hold">
                            <p:stCondLst>
                              <p:cond delay="0"/>
                            </p:stCondLst>
                            <p:childTnLst>
                              <p:par>
                                <p:cTn id="249" presetID="3" presetClass="exit" presetSubtype="10" fill="hold" grpId="1" nodeType="clickEffect">
                                  <p:stCondLst>
                                    <p:cond delay="0"/>
                                  </p:stCondLst>
                                  <p:childTnLst>
                                    <p:animEffect transition="out" filter="blinds(horizontal)">
                                      <p:cBhvr>
                                        <p:cTn id="250" dur="500"/>
                                        <p:tgtEl>
                                          <p:spTgt spid="71"/>
                                        </p:tgtEl>
                                      </p:cBhvr>
                                    </p:animEffect>
                                    <p:set>
                                      <p:cBhvr>
                                        <p:cTn id="251"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52" restart="whenNotActive" fill="hold" evtFilter="cancelBubble" nodeType="interactiveSeq">
                <p:stCondLst>
                  <p:cond evt="onClick" delay="0">
                    <p:tgtEl>
                      <p:spTgt spid="72"/>
                    </p:tgtEl>
                  </p:cond>
                </p:stCondLst>
                <p:endSync evt="end" delay="0">
                  <p:rtn val="all"/>
                </p:endSync>
                <p:childTnLst>
                  <p:par>
                    <p:cTn id="253" fill="hold">
                      <p:stCondLst>
                        <p:cond delay="0"/>
                      </p:stCondLst>
                      <p:childTnLst>
                        <p:par>
                          <p:cTn id="254" fill="hold">
                            <p:stCondLst>
                              <p:cond delay="0"/>
                            </p:stCondLst>
                            <p:childTnLst>
                              <p:par>
                                <p:cTn id="255" presetID="1" presetClass="emph" presetSubtype="2" fill="hold" nodeType="withEffect">
                                  <p:stCondLst>
                                    <p:cond delay="0"/>
                                  </p:stCondLst>
                                  <p:childTnLst>
                                    <p:animClr clrSpc="rgb" dir="cw">
                                      <p:cBhvr>
                                        <p:cTn id="256" dur="500" fill="hold"/>
                                        <p:tgtEl>
                                          <p:spTgt spid="17"/>
                                        </p:tgtEl>
                                        <p:attrNameLst>
                                          <p:attrName>fillcolor</p:attrName>
                                        </p:attrNameLst>
                                      </p:cBhvr>
                                      <p:to>
                                        <a:schemeClr val="accent2"/>
                                      </p:to>
                                    </p:animClr>
                                    <p:set>
                                      <p:cBhvr>
                                        <p:cTn id="257" dur="500" fill="hold"/>
                                        <p:tgtEl>
                                          <p:spTgt spid="17"/>
                                        </p:tgtEl>
                                        <p:attrNameLst>
                                          <p:attrName>fill.type</p:attrName>
                                        </p:attrNameLst>
                                      </p:cBhvr>
                                      <p:to>
                                        <p:strVal val="solid"/>
                                      </p:to>
                                    </p:set>
                                    <p:set>
                                      <p:cBhvr>
                                        <p:cTn id="258" dur="500" fill="hold"/>
                                        <p:tgtEl>
                                          <p:spTgt spid="17"/>
                                        </p:tgtEl>
                                        <p:attrNameLst>
                                          <p:attrName>fill.on</p:attrName>
                                        </p:attrNameLst>
                                      </p:cBhvr>
                                      <p:to>
                                        <p:strVal val="true"/>
                                      </p:to>
                                    </p:set>
                                  </p:childTnLst>
                                </p:cTn>
                              </p:par>
                              <p:par>
                                <p:cTn id="259" presetID="1" presetClass="emph" presetSubtype="2" fill="hold" nodeType="withEffect">
                                  <p:stCondLst>
                                    <p:cond delay="0"/>
                                  </p:stCondLst>
                                  <p:childTnLst>
                                    <p:animClr clrSpc="rgb" dir="cw">
                                      <p:cBhvr>
                                        <p:cTn id="260" dur="500" fill="hold"/>
                                        <p:tgtEl>
                                          <p:spTgt spid="18"/>
                                        </p:tgtEl>
                                        <p:attrNameLst>
                                          <p:attrName>fillcolor</p:attrName>
                                        </p:attrNameLst>
                                      </p:cBhvr>
                                      <p:to>
                                        <a:schemeClr val="accent2"/>
                                      </p:to>
                                    </p:animClr>
                                    <p:set>
                                      <p:cBhvr>
                                        <p:cTn id="261" dur="500" fill="hold"/>
                                        <p:tgtEl>
                                          <p:spTgt spid="18"/>
                                        </p:tgtEl>
                                        <p:attrNameLst>
                                          <p:attrName>fill.type</p:attrName>
                                        </p:attrNameLst>
                                      </p:cBhvr>
                                      <p:to>
                                        <p:strVal val="solid"/>
                                      </p:to>
                                    </p:set>
                                    <p:set>
                                      <p:cBhvr>
                                        <p:cTn id="262" dur="500" fill="hold"/>
                                        <p:tgtEl>
                                          <p:spTgt spid="18"/>
                                        </p:tgtEl>
                                        <p:attrNameLst>
                                          <p:attrName>fill.on</p:attrName>
                                        </p:attrNameLst>
                                      </p:cBhvr>
                                      <p:to>
                                        <p:strVal val="true"/>
                                      </p:to>
                                    </p:set>
                                  </p:childTnLst>
                                </p:cTn>
                              </p:par>
                              <p:par>
                                <p:cTn id="263" presetID="1" presetClass="emph" presetSubtype="2" fill="hold" nodeType="withEffect">
                                  <p:stCondLst>
                                    <p:cond delay="0"/>
                                  </p:stCondLst>
                                  <p:childTnLst>
                                    <p:animClr clrSpc="rgb" dir="cw">
                                      <p:cBhvr>
                                        <p:cTn id="264" dur="500" fill="hold"/>
                                        <p:tgtEl>
                                          <p:spTgt spid="19"/>
                                        </p:tgtEl>
                                        <p:attrNameLst>
                                          <p:attrName>fillcolor</p:attrName>
                                        </p:attrNameLst>
                                      </p:cBhvr>
                                      <p:to>
                                        <a:schemeClr val="accent2"/>
                                      </p:to>
                                    </p:animClr>
                                    <p:set>
                                      <p:cBhvr>
                                        <p:cTn id="265" dur="500" fill="hold"/>
                                        <p:tgtEl>
                                          <p:spTgt spid="19"/>
                                        </p:tgtEl>
                                        <p:attrNameLst>
                                          <p:attrName>fill.type</p:attrName>
                                        </p:attrNameLst>
                                      </p:cBhvr>
                                      <p:to>
                                        <p:strVal val="solid"/>
                                      </p:to>
                                    </p:set>
                                    <p:set>
                                      <p:cBhvr>
                                        <p:cTn id="266" dur="500" fill="hold"/>
                                        <p:tgtEl>
                                          <p:spTgt spid="19"/>
                                        </p:tgtEl>
                                        <p:attrNameLst>
                                          <p:attrName>fill.on</p:attrName>
                                        </p:attrNameLst>
                                      </p:cBhvr>
                                      <p:to>
                                        <p:strVal val="true"/>
                                      </p:to>
                                    </p:set>
                                  </p:childTnLst>
                                </p:cTn>
                              </p:par>
                              <p:par>
                                <p:cTn id="267" presetID="1" presetClass="emph" presetSubtype="2" fill="hold" nodeType="withEffect">
                                  <p:stCondLst>
                                    <p:cond delay="0"/>
                                  </p:stCondLst>
                                  <p:childTnLst>
                                    <p:animClr clrSpc="rgb" dir="cw">
                                      <p:cBhvr>
                                        <p:cTn id="268" dur="500" fill="hold"/>
                                        <p:tgtEl>
                                          <p:spTgt spid="20"/>
                                        </p:tgtEl>
                                        <p:attrNameLst>
                                          <p:attrName>fillcolor</p:attrName>
                                        </p:attrNameLst>
                                      </p:cBhvr>
                                      <p:to>
                                        <a:schemeClr val="accent2"/>
                                      </p:to>
                                    </p:animClr>
                                    <p:set>
                                      <p:cBhvr>
                                        <p:cTn id="269" dur="500" fill="hold"/>
                                        <p:tgtEl>
                                          <p:spTgt spid="20"/>
                                        </p:tgtEl>
                                        <p:attrNameLst>
                                          <p:attrName>fill.type</p:attrName>
                                        </p:attrNameLst>
                                      </p:cBhvr>
                                      <p:to>
                                        <p:strVal val="solid"/>
                                      </p:to>
                                    </p:set>
                                    <p:set>
                                      <p:cBhvr>
                                        <p:cTn id="270" dur="500" fill="hold"/>
                                        <p:tgtEl>
                                          <p:spTgt spid="20"/>
                                        </p:tgtEl>
                                        <p:attrNameLst>
                                          <p:attrName>fill.on</p:attrName>
                                        </p:attrNameLst>
                                      </p:cBhvr>
                                      <p:to>
                                        <p:strVal val="true"/>
                                      </p:to>
                                    </p:set>
                                  </p:childTnLst>
                                </p:cTn>
                              </p:par>
                              <p:par>
                                <p:cTn id="271" presetID="1" presetClass="emph" presetSubtype="2" fill="hold" nodeType="withEffect">
                                  <p:stCondLst>
                                    <p:cond delay="0"/>
                                  </p:stCondLst>
                                  <p:childTnLst>
                                    <p:animClr clrSpc="rgb" dir="cw">
                                      <p:cBhvr>
                                        <p:cTn id="272" dur="500" fill="hold"/>
                                        <p:tgtEl>
                                          <p:spTgt spid="21"/>
                                        </p:tgtEl>
                                        <p:attrNameLst>
                                          <p:attrName>fillcolor</p:attrName>
                                        </p:attrNameLst>
                                      </p:cBhvr>
                                      <p:to>
                                        <a:schemeClr val="accent2"/>
                                      </p:to>
                                    </p:animClr>
                                    <p:set>
                                      <p:cBhvr>
                                        <p:cTn id="273" dur="500" fill="hold"/>
                                        <p:tgtEl>
                                          <p:spTgt spid="21"/>
                                        </p:tgtEl>
                                        <p:attrNameLst>
                                          <p:attrName>fill.type</p:attrName>
                                        </p:attrNameLst>
                                      </p:cBhvr>
                                      <p:to>
                                        <p:strVal val="solid"/>
                                      </p:to>
                                    </p:set>
                                    <p:set>
                                      <p:cBhvr>
                                        <p:cTn id="274" dur="500" fill="hold"/>
                                        <p:tgtEl>
                                          <p:spTgt spid="21"/>
                                        </p:tgtEl>
                                        <p:attrNameLst>
                                          <p:attrName>fill.on</p:attrName>
                                        </p:attrNameLst>
                                      </p:cBhvr>
                                      <p:to>
                                        <p:strVal val="true"/>
                                      </p:to>
                                    </p:set>
                                  </p:childTnLst>
                                </p:cTn>
                              </p:par>
                              <p:par>
                                <p:cTn id="275" presetID="22" presetClass="entr" presetSubtype="2" fill="hold" grpId="1" nodeType="withEffect">
                                  <p:stCondLst>
                                    <p:cond delay="0"/>
                                  </p:stCondLst>
                                  <p:childTnLst>
                                    <p:set>
                                      <p:cBhvr>
                                        <p:cTn id="276" dur="1" fill="hold">
                                          <p:stCondLst>
                                            <p:cond delay="0"/>
                                          </p:stCondLst>
                                        </p:cTn>
                                        <p:tgtEl>
                                          <p:spTgt spid="78"/>
                                        </p:tgtEl>
                                        <p:attrNameLst>
                                          <p:attrName>style.visibility</p:attrName>
                                        </p:attrNameLst>
                                      </p:cBhvr>
                                      <p:to>
                                        <p:strVal val="visible"/>
                                      </p:to>
                                    </p:set>
                                    <p:animEffect transition="in" filter="wipe(right)">
                                      <p:cBhvr>
                                        <p:cTn id="277" dur="2000"/>
                                        <p:tgtEl>
                                          <p:spTgt spid="78"/>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grpId="0" nodeType="clickEffect">
                                  <p:stCondLst>
                                    <p:cond delay="0"/>
                                  </p:stCondLst>
                                  <p:childTnLst>
                                    <p:set>
                                      <p:cBhvr>
                                        <p:cTn id="281" dur="1" fill="hold">
                                          <p:stCondLst>
                                            <p:cond delay="0"/>
                                          </p:stCondLst>
                                        </p:cTn>
                                        <p:tgtEl>
                                          <p:spTgt spid="73"/>
                                        </p:tgtEl>
                                        <p:attrNameLst>
                                          <p:attrName>style.visibility</p:attrName>
                                        </p:attrNameLst>
                                      </p:cBhvr>
                                      <p:to>
                                        <p:strVal val="visible"/>
                                      </p:to>
                                    </p:set>
                                    <p:animEffect transition="in" filter="fade">
                                      <p:cBhvr>
                                        <p:cTn id="282" dur="1000"/>
                                        <p:tgtEl>
                                          <p:spTgt spid="73"/>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74"/>
                                        </p:tgtEl>
                                        <p:attrNameLst>
                                          <p:attrName>style.visibility</p:attrName>
                                        </p:attrNameLst>
                                      </p:cBhvr>
                                      <p:to>
                                        <p:strVal val="visible"/>
                                      </p:to>
                                    </p:set>
                                    <p:animEffect transition="in" filter="fade">
                                      <p:cBhvr>
                                        <p:cTn id="285" dur="1000"/>
                                        <p:tgtEl>
                                          <p:spTgt spid="74"/>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75"/>
                                        </p:tgtEl>
                                        <p:attrNameLst>
                                          <p:attrName>style.visibility</p:attrName>
                                        </p:attrNameLst>
                                      </p:cBhvr>
                                      <p:to>
                                        <p:strVal val="visible"/>
                                      </p:to>
                                    </p:set>
                                    <p:animEffect transition="in" filter="fade">
                                      <p:cBhvr>
                                        <p:cTn id="288" dur="1000"/>
                                        <p:tgtEl>
                                          <p:spTgt spid="75"/>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76"/>
                                        </p:tgtEl>
                                        <p:attrNameLst>
                                          <p:attrName>style.visibility</p:attrName>
                                        </p:attrNameLst>
                                      </p:cBhvr>
                                      <p:to>
                                        <p:strVal val="visible"/>
                                      </p:to>
                                    </p:set>
                                    <p:animEffect transition="in" filter="fade">
                                      <p:cBhvr>
                                        <p:cTn id="291" dur="1000"/>
                                        <p:tgtEl>
                                          <p:spTgt spid="76"/>
                                        </p:tgtEl>
                                      </p:cBhvr>
                                    </p:animEffect>
                                  </p:childTnLst>
                                </p:cTn>
                              </p:par>
                              <p:par>
                                <p:cTn id="292" presetID="10" presetClass="entr" presetSubtype="0" fill="hold" grpId="0" nodeType="withEffect">
                                  <p:stCondLst>
                                    <p:cond delay="0"/>
                                  </p:stCondLst>
                                  <p:childTnLst>
                                    <p:set>
                                      <p:cBhvr>
                                        <p:cTn id="293" dur="1" fill="hold">
                                          <p:stCondLst>
                                            <p:cond delay="0"/>
                                          </p:stCondLst>
                                        </p:cTn>
                                        <p:tgtEl>
                                          <p:spTgt spid="77"/>
                                        </p:tgtEl>
                                        <p:attrNameLst>
                                          <p:attrName>style.visibility</p:attrName>
                                        </p:attrNameLst>
                                      </p:cBhvr>
                                      <p:to>
                                        <p:strVal val="visible"/>
                                      </p:to>
                                    </p:set>
                                    <p:animEffect transition="in" filter="fade">
                                      <p:cBhvr>
                                        <p:cTn id="294" dur="1000"/>
                                        <p:tgtEl>
                                          <p:spTgt spid="77"/>
                                        </p:tgtEl>
                                      </p:cBhvr>
                                    </p:animEffect>
                                  </p:childTnLst>
                                </p:cTn>
                              </p:par>
                            </p:childTnLst>
                          </p:cTn>
                        </p:par>
                      </p:childTnLst>
                    </p:cTn>
                  </p:par>
                  <p:par>
                    <p:cTn id="295" fill="hold">
                      <p:stCondLst>
                        <p:cond delay="indefinite"/>
                      </p:stCondLst>
                      <p:childTnLst>
                        <p:par>
                          <p:cTn id="296" fill="hold">
                            <p:stCondLst>
                              <p:cond delay="0"/>
                            </p:stCondLst>
                            <p:childTnLst>
                              <p:par>
                                <p:cTn id="297" presetID="3" presetClass="exit" presetSubtype="10" fill="hold" grpId="0" nodeType="clickEffect">
                                  <p:stCondLst>
                                    <p:cond delay="0"/>
                                  </p:stCondLst>
                                  <p:childTnLst>
                                    <p:animEffect transition="out" filter="blinds(horizontal)">
                                      <p:cBhvr>
                                        <p:cTn id="298" dur="500"/>
                                        <p:tgtEl>
                                          <p:spTgt spid="78"/>
                                        </p:tgtEl>
                                      </p:cBhvr>
                                    </p:animEffect>
                                    <p:set>
                                      <p:cBhvr>
                                        <p:cTn id="29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00" restart="whenNotActive" fill="hold" evtFilter="cancelBubble" nodeType="interactiveSeq">
                <p:stCondLst>
                  <p:cond evt="onClick" delay="0">
                    <p:tgtEl>
                      <p:spTgt spid="86"/>
                    </p:tgtEl>
                  </p:cond>
                </p:stCondLst>
                <p:endSync evt="end" delay="0">
                  <p:rtn val="all"/>
                </p:endSync>
                <p:childTnLst>
                  <p:par>
                    <p:cTn id="301" fill="hold">
                      <p:stCondLst>
                        <p:cond delay="0"/>
                      </p:stCondLst>
                      <p:childTnLst>
                        <p:par>
                          <p:cTn id="302" fill="hold">
                            <p:stCondLst>
                              <p:cond delay="0"/>
                            </p:stCondLst>
                            <p:childTnLst>
                              <p:par>
                                <p:cTn id="303" presetID="1" presetClass="emph" presetSubtype="2" fill="hold" nodeType="withEffect">
                                  <p:stCondLst>
                                    <p:cond delay="0"/>
                                  </p:stCondLst>
                                  <p:childTnLst>
                                    <p:animClr clrSpc="rgb" dir="cw">
                                      <p:cBhvr>
                                        <p:cTn id="304" dur="500" fill="hold"/>
                                        <p:tgtEl>
                                          <p:spTgt spid="22"/>
                                        </p:tgtEl>
                                        <p:attrNameLst>
                                          <p:attrName>fillcolor</p:attrName>
                                        </p:attrNameLst>
                                      </p:cBhvr>
                                      <p:to>
                                        <a:schemeClr val="accent2"/>
                                      </p:to>
                                    </p:animClr>
                                    <p:set>
                                      <p:cBhvr>
                                        <p:cTn id="305" dur="500" fill="hold"/>
                                        <p:tgtEl>
                                          <p:spTgt spid="22"/>
                                        </p:tgtEl>
                                        <p:attrNameLst>
                                          <p:attrName>fill.type</p:attrName>
                                        </p:attrNameLst>
                                      </p:cBhvr>
                                      <p:to>
                                        <p:strVal val="solid"/>
                                      </p:to>
                                    </p:set>
                                    <p:set>
                                      <p:cBhvr>
                                        <p:cTn id="306" dur="500" fill="hold"/>
                                        <p:tgtEl>
                                          <p:spTgt spid="22"/>
                                        </p:tgtEl>
                                        <p:attrNameLst>
                                          <p:attrName>fill.on</p:attrName>
                                        </p:attrNameLst>
                                      </p:cBhvr>
                                      <p:to>
                                        <p:strVal val="true"/>
                                      </p:to>
                                    </p:set>
                                  </p:childTnLst>
                                </p:cTn>
                              </p:par>
                              <p:par>
                                <p:cTn id="307" presetID="1" presetClass="emph" presetSubtype="2" fill="hold" nodeType="withEffect">
                                  <p:stCondLst>
                                    <p:cond delay="0"/>
                                  </p:stCondLst>
                                  <p:childTnLst>
                                    <p:animClr clrSpc="rgb" dir="cw">
                                      <p:cBhvr>
                                        <p:cTn id="308" dur="500" fill="hold"/>
                                        <p:tgtEl>
                                          <p:spTgt spid="23"/>
                                        </p:tgtEl>
                                        <p:attrNameLst>
                                          <p:attrName>fillcolor</p:attrName>
                                        </p:attrNameLst>
                                      </p:cBhvr>
                                      <p:to>
                                        <a:schemeClr val="accent2"/>
                                      </p:to>
                                    </p:animClr>
                                    <p:set>
                                      <p:cBhvr>
                                        <p:cTn id="309" dur="500" fill="hold"/>
                                        <p:tgtEl>
                                          <p:spTgt spid="23"/>
                                        </p:tgtEl>
                                        <p:attrNameLst>
                                          <p:attrName>fill.type</p:attrName>
                                        </p:attrNameLst>
                                      </p:cBhvr>
                                      <p:to>
                                        <p:strVal val="solid"/>
                                      </p:to>
                                    </p:set>
                                    <p:set>
                                      <p:cBhvr>
                                        <p:cTn id="310" dur="500" fill="hold"/>
                                        <p:tgtEl>
                                          <p:spTgt spid="23"/>
                                        </p:tgtEl>
                                        <p:attrNameLst>
                                          <p:attrName>fill.on</p:attrName>
                                        </p:attrNameLst>
                                      </p:cBhvr>
                                      <p:to>
                                        <p:strVal val="true"/>
                                      </p:to>
                                    </p:set>
                                  </p:childTnLst>
                                </p:cTn>
                              </p:par>
                              <p:par>
                                <p:cTn id="311" presetID="1" presetClass="emph" presetSubtype="2" fill="hold" nodeType="withEffect">
                                  <p:stCondLst>
                                    <p:cond delay="0"/>
                                  </p:stCondLst>
                                  <p:childTnLst>
                                    <p:animClr clrSpc="rgb" dir="cw">
                                      <p:cBhvr>
                                        <p:cTn id="312" dur="500" fill="hold"/>
                                        <p:tgtEl>
                                          <p:spTgt spid="24"/>
                                        </p:tgtEl>
                                        <p:attrNameLst>
                                          <p:attrName>fillcolor</p:attrName>
                                        </p:attrNameLst>
                                      </p:cBhvr>
                                      <p:to>
                                        <a:schemeClr val="accent2"/>
                                      </p:to>
                                    </p:animClr>
                                    <p:set>
                                      <p:cBhvr>
                                        <p:cTn id="313" dur="500" fill="hold"/>
                                        <p:tgtEl>
                                          <p:spTgt spid="24"/>
                                        </p:tgtEl>
                                        <p:attrNameLst>
                                          <p:attrName>fill.type</p:attrName>
                                        </p:attrNameLst>
                                      </p:cBhvr>
                                      <p:to>
                                        <p:strVal val="solid"/>
                                      </p:to>
                                    </p:set>
                                    <p:set>
                                      <p:cBhvr>
                                        <p:cTn id="314" dur="500" fill="hold"/>
                                        <p:tgtEl>
                                          <p:spTgt spid="24"/>
                                        </p:tgtEl>
                                        <p:attrNameLst>
                                          <p:attrName>fill.on</p:attrName>
                                        </p:attrNameLst>
                                      </p:cBhvr>
                                      <p:to>
                                        <p:strVal val="true"/>
                                      </p:to>
                                    </p:set>
                                  </p:childTnLst>
                                </p:cTn>
                              </p:par>
                              <p:par>
                                <p:cTn id="315" presetID="1" presetClass="emph" presetSubtype="2" fill="hold" nodeType="withEffect">
                                  <p:stCondLst>
                                    <p:cond delay="0"/>
                                  </p:stCondLst>
                                  <p:childTnLst>
                                    <p:animClr clrSpc="rgb" dir="cw">
                                      <p:cBhvr>
                                        <p:cTn id="316" dur="500" fill="hold"/>
                                        <p:tgtEl>
                                          <p:spTgt spid="25"/>
                                        </p:tgtEl>
                                        <p:attrNameLst>
                                          <p:attrName>fillcolor</p:attrName>
                                        </p:attrNameLst>
                                      </p:cBhvr>
                                      <p:to>
                                        <a:schemeClr val="accent2"/>
                                      </p:to>
                                    </p:animClr>
                                    <p:set>
                                      <p:cBhvr>
                                        <p:cTn id="317" dur="500" fill="hold"/>
                                        <p:tgtEl>
                                          <p:spTgt spid="25"/>
                                        </p:tgtEl>
                                        <p:attrNameLst>
                                          <p:attrName>fill.type</p:attrName>
                                        </p:attrNameLst>
                                      </p:cBhvr>
                                      <p:to>
                                        <p:strVal val="solid"/>
                                      </p:to>
                                    </p:set>
                                    <p:set>
                                      <p:cBhvr>
                                        <p:cTn id="318" dur="500" fill="hold"/>
                                        <p:tgtEl>
                                          <p:spTgt spid="25"/>
                                        </p:tgtEl>
                                        <p:attrNameLst>
                                          <p:attrName>fill.on</p:attrName>
                                        </p:attrNameLst>
                                      </p:cBhvr>
                                      <p:to>
                                        <p:strVal val="true"/>
                                      </p:to>
                                    </p:set>
                                  </p:childTnLst>
                                </p:cTn>
                              </p:par>
                              <p:par>
                                <p:cTn id="319" presetID="1" presetClass="emph" presetSubtype="2" fill="hold" nodeType="withEffect">
                                  <p:stCondLst>
                                    <p:cond delay="0"/>
                                  </p:stCondLst>
                                  <p:childTnLst>
                                    <p:animClr clrSpc="rgb" dir="cw">
                                      <p:cBhvr>
                                        <p:cTn id="320" dur="500" fill="hold"/>
                                        <p:tgtEl>
                                          <p:spTgt spid="26"/>
                                        </p:tgtEl>
                                        <p:attrNameLst>
                                          <p:attrName>fillcolor</p:attrName>
                                        </p:attrNameLst>
                                      </p:cBhvr>
                                      <p:to>
                                        <a:schemeClr val="accent2"/>
                                      </p:to>
                                    </p:animClr>
                                    <p:set>
                                      <p:cBhvr>
                                        <p:cTn id="321" dur="500" fill="hold"/>
                                        <p:tgtEl>
                                          <p:spTgt spid="26"/>
                                        </p:tgtEl>
                                        <p:attrNameLst>
                                          <p:attrName>fill.type</p:attrName>
                                        </p:attrNameLst>
                                      </p:cBhvr>
                                      <p:to>
                                        <p:strVal val="solid"/>
                                      </p:to>
                                    </p:set>
                                    <p:set>
                                      <p:cBhvr>
                                        <p:cTn id="322" dur="500" fill="hold"/>
                                        <p:tgtEl>
                                          <p:spTgt spid="26"/>
                                        </p:tgtEl>
                                        <p:attrNameLst>
                                          <p:attrName>fill.on</p:attrName>
                                        </p:attrNameLst>
                                      </p:cBhvr>
                                      <p:to>
                                        <p:strVal val="true"/>
                                      </p:to>
                                    </p:set>
                                  </p:childTnLst>
                                </p:cTn>
                              </p:par>
                              <p:par>
                                <p:cTn id="323" presetID="1" presetClass="emph" presetSubtype="2" fill="hold" nodeType="withEffect">
                                  <p:stCondLst>
                                    <p:cond delay="0"/>
                                  </p:stCondLst>
                                  <p:childTnLst>
                                    <p:animClr clrSpc="rgb" dir="cw">
                                      <p:cBhvr>
                                        <p:cTn id="324" dur="500" fill="hold"/>
                                        <p:tgtEl>
                                          <p:spTgt spid="27"/>
                                        </p:tgtEl>
                                        <p:attrNameLst>
                                          <p:attrName>fillcolor</p:attrName>
                                        </p:attrNameLst>
                                      </p:cBhvr>
                                      <p:to>
                                        <a:schemeClr val="accent2"/>
                                      </p:to>
                                    </p:animClr>
                                    <p:set>
                                      <p:cBhvr>
                                        <p:cTn id="325" dur="500" fill="hold"/>
                                        <p:tgtEl>
                                          <p:spTgt spid="27"/>
                                        </p:tgtEl>
                                        <p:attrNameLst>
                                          <p:attrName>fill.type</p:attrName>
                                        </p:attrNameLst>
                                      </p:cBhvr>
                                      <p:to>
                                        <p:strVal val="solid"/>
                                      </p:to>
                                    </p:set>
                                    <p:set>
                                      <p:cBhvr>
                                        <p:cTn id="326" dur="500" fill="hold"/>
                                        <p:tgtEl>
                                          <p:spTgt spid="27"/>
                                        </p:tgtEl>
                                        <p:attrNameLst>
                                          <p:attrName>fill.on</p:attrName>
                                        </p:attrNameLst>
                                      </p:cBhvr>
                                      <p:to>
                                        <p:strVal val="true"/>
                                      </p:to>
                                    </p:set>
                                  </p:childTnLst>
                                </p:cTn>
                              </p:par>
                              <p:par>
                                <p:cTn id="327" presetID="1" presetClass="emph" presetSubtype="2" fill="hold" nodeType="withEffect">
                                  <p:stCondLst>
                                    <p:cond delay="0"/>
                                  </p:stCondLst>
                                  <p:childTnLst>
                                    <p:animClr clrSpc="rgb" dir="cw">
                                      <p:cBhvr>
                                        <p:cTn id="328" dur="500" fill="hold"/>
                                        <p:tgtEl>
                                          <p:spTgt spid="28"/>
                                        </p:tgtEl>
                                        <p:attrNameLst>
                                          <p:attrName>fillcolor</p:attrName>
                                        </p:attrNameLst>
                                      </p:cBhvr>
                                      <p:to>
                                        <a:schemeClr val="accent2"/>
                                      </p:to>
                                    </p:animClr>
                                    <p:set>
                                      <p:cBhvr>
                                        <p:cTn id="329" dur="500" fill="hold"/>
                                        <p:tgtEl>
                                          <p:spTgt spid="28"/>
                                        </p:tgtEl>
                                        <p:attrNameLst>
                                          <p:attrName>fill.type</p:attrName>
                                        </p:attrNameLst>
                                      </p:cBhvr>
                                      <p:to>
                                        <p:strVal val="solid"/>
                                      </p:to>
                                    </p:set>
                                    <p:set>
                                      <p:cBhvr>
                                        <p:cTn id="330" dur="500" fill="hold"/>
                                        <p:tgtEl>
                                          <p:spTgt spid="28"/>
                                        </p:tgtEl>
                                        <p:attrNameLst>
                                          <p:attrName>fill.on</p:attrName>
                                        </p:attrNameLst>
                                      </p:cBhvr>
                                      <p:to>
                                        <p:strVal val="true"/>
                                      </p:to>
                                    </p:set>
                                  </p:childTnLst>
                                </p:cTn>
                              </p:par>
                              <p:par>
                                <p:cTn id="331" presetID="29" presetClass="entr" presetSubtype="0" fill="hold" grpId="0" nodeType="withEffect">
                                  <p:stCondLst>
                                    <p:cond delay="0"/>
                                  </p:stCondLst>
                                  <p:childTnLst>
                                    <p:set>
                                      <p:cBhvr>
                                        <p:cTn id="332" dur="1" fill="hold">
                                          <p:stCondLst>
                                            <p:cond delay="0"/>
                                          </p:stCondLst>
                                        </p:cTn>
                                        <p:tgtEl>
                                          <p:spTgt spid="87"/>
                                        </p:tgtEl>
                                        <p:attrNameLst>
                                          <p:attrName>style.visibility</p:attrName>
                                        </p:attrNameLst>
                                      </p:cBhvr>
                                      <p:to>
                                        <p:strVal val="visible"/>
                                      </p:to>
                                    </p:set>
                                    <p:anim calcmode="lin" valueType="num">
                                      <p:cBhvr>
                                        <p:cTn id="333" dur="1000" fill="hold"/>
                                        <p:tgtEl>
                                          <p:spTgt spid="87"/>
                                        </p:tgtEl>
                                        <p:attrNameLst>
                                          <p:attrName>ppt_x</p:attrName>
                                        </p:attrNameLst>
                                      </p:cBhvr>
                                      <p:tavLst>
                                        <p:tav tm="0">
                                          <p:val>
                                            <p:strVal val="#ppt_x-.2"/>
                                          </p:val>
                                        </p:tav>
                                        <p:tav tm="100000">
                                          <p:val>
                                            <p:strVal val="#ppt_x"/>
                                          </p:val>
                                        </p:tav>
                                      </p:tavLst>
                                    </p:anim>
                                    <p:anim calcmode="lin" valueType="num">
                                      <p:cBhvr>
                                        <p:cTn id="334"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335" dur="1000"/>
                                        <p:tgtEl>
                                          <p:spTgt spid="87"/>
                                        </p:tgtEl>
                                      </p:cBhvr>
                                    </p:animEffect>
                                  </p:childTnLst>
                                </p:cTn>
                              </p:par>
                            </p:childTnLst>
                          </p:cTn>
                        </p:par>
                      </p:childTnLst>
                    </p:cTn>
                  </p:par>
                  <p:par>
                    <p:cTn id="336" fill="hold">
                      <p:stCondLst>
                        <p:cond delay="indefinite"/>
                      </p:stCondLst>
                      <p:childTnLst>
                        <p:par>
                          <p:cTn id="337" fill="hold">
                            <p:stCondLst>
                              <p:cond delay="0"/>
                            </p:stCondLst>
                            <p:childTnLst>
                              <p:par>
                                <p:cTn id="338" presetID="10" presetClass="entr" presetSubtype="0" fill="hold" grpId="0" nodeType="clickEffect">
                                  <p:stCondLst>
                                    <p:cond delay="0"/>
                                  </p:stCondLst>
                                  <p:childTnLst>
                                    <p:set>
                                      <p:cBhvr>
                                        <p:cTn id="339" dur="1" fill="hold">
                                          <p:stCondLst>
                                            <p:cond delay="0"/>
                                          </p:stCondLst>
                                        </p:cTn>
                                        <p:tgtEl>
                                          <p:spTgt spid="79"/>
                                        </p:tgtEl>
                                        <p:attrNameLst>
                                          <p:attrName>style.visibility</p:attrName>
                                        </p:attrNameLst>
                                      </p:cBhvr>
                                      <p:to>
                                        <p:strVal val="visible"/>
                                      </p:to>
                                    </p:set>
                                    <p:animEffect transition="in" filter="fade">
                                      <p:cBhvr>
                                        <p:cTn id="340" dur="1000"/>
                                        <p:tgtEl>
                                          <p:spTgt spid="79"/>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80"/>
                                        </p:tgtEl>
                                        <p:attrNameLst>
                                          <p:attrName>style.visibility</p:attrName>
                                        </p:attrNameLst>
                                      </p:cBhvr>
                                      <p:to>
                                        <p:strVal val="visible"/>
                                      </p:to>
                                    </p:set>
                                    <p:animEffect transition="in" filter="fade">
                                      <p:cBhvr>
                                        <p:cTn id="343" dur="1000"/>
                                        <p:tgtEl>
                                          <p:spTgt spid="80"/>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81"/>
                                        </p:tgtEl>
                                        <p:attrNameLst>
                                          <p:attrName>style.visibility</p:attrName>
                                        </p:attrNameLst>
                                      </p:cBhvr>
                                      <p:to>
                                        <p:strVal val="visible"/>
                                      </p:to>
                                    </p:set>
                                    <p:animEffect transition="in" filter="fade">
                                      <p:cBhvr>
                                        <p:cTn id="346" dur="1000"/>
                                        <p:tgtEl>
                                          <p:spTgt spid="81"/>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82"/>
                                        </p:tgtEl>
                                        <p:attrNameLst>
                                          <p:attrName>style.visibility</p:attrName>
                                        </p:attrNameLst>
                                      </p:cBhvr>
                                      <p:to>
                                        <p:strVal val="visible"/>
                                      </p:to>
                                    </p:set>
                                    <p:animEffect transition="in" filter="fade">
                                      <p:cBhvr>
                                        <p:cTn id="349" dur="1000"/>
                                        <p:tgtEl>
                                          <p:spTgt spid="82"/>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83"/>
                                        </p:tgtEl>
                                        <p:attrNameLst>
                                          <p:attrName>style.visibility</p:attrName>
                                        </p:attrNameLst>
                                      </p:cBhvr>
                                      <p:to>
                                        <p:strVal val="visible"/>
                                      </p:to>
                                    </p:set>
                                    <p:animEffect transition="in" filter="fade">
                                      <p:cBhvr>
                                        <p:cTn id="352" dur="1000"/>
                                        <p:tgtEl>
                                          <p:spTgt spid="83"/>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84"/>
                                        </p:tgtEl>
                                        <p:attrNameLst>
                                          <p:attrName>style.visibility</p:attrName>
                                        </p:attrNameLst>
                                      </p:cBhvr>
                                      <p:to>
                                        <p:strVal val="visible"/>
                                      </p:to>
                                    </p:set>
                                    <p:animEffect transition="in" filter="fade">
                                      <p:cBhvr>
                                        <p:cTn id="355" dur="1000"/>
                                        <p:tgtEl>
                                          <p:spTgt spid="84"/>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85"/>
                                        </p:tgtEl>
                                        <p:attrNameLst>
                                          <p:attrName>style.visibility</p:attrName>
                                        </p:attrNameLst>
                                      </p:cBhvr>
                                      <p:to>
                                        <p:strVal val="visible"/>
                                      </p:to>
                                    </p:set>
                                    <p:animEffect transition="in" filter="fade">
                                      <p:cBhvr>
                                        <p:cTn id="358" dur="1000"/>
                                        <p:tgtEl>
                                          <p:spTgt spid="85"/>
                                        </p:tgtEl>
                                      </p:cBhvr>
                                    </p:animEffect>
                                  </p:childTnLst>
                                </p:cTn>
                              </p:par>
                            </p:childTnLst>
                          </p:cTn>
                        </p:par>
                      </p:childTnLst>
                    </p:cTn>
                  </p:par>
                  <p:par>
                    <p:cTn id="359" fill="hold">
                      <p:stCondLst>
                        <p:cond delay="indefinite"/>
                      </p:stCondLst>
                      <p:childTnLst>
                        <p:par>
                          <p:cTn id="360" fill="hold">
                            <p:stCondLst>
                              <p:cond delay="0"/>
                            </p:stCondLst>
                            <p:childTnLst>
                              <p:par>
                                <p:cTn id="361" presetID="3" presetClass="exit" presetSubtype="10" fill="hold" grpId="1" nodeType="clickEffect">
                                  <p:stCondLst>
                                    <p:cond delay="0"/>
                                  </p:stCondLst>
                                  <p:childTnLst>
                                    <p:animEffect transition="out" filter="blinds(horizontal)">
                                      <p:cBhvr>
                                        <p:cTn id="362" dur="500"/>
                                        <p:tgtEl>
                                          <p:spTgt spid="87"/>
                                        </p:tgtEl>
                                      </p:cBhvr>
                                    </p:animEffect>
                                    <p:set>
                                      <p:cBhvr>
                                        <p:cTn id="36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4" restart="whenNotActive" fill="hold" evtFilter="cancelBubble" nodeType="interactiveSeq">
                <p:stCondLst>
                  <p:cond evt="onClick" delay="0">
                    <p:tgtEl>
                      <p:spTgt spid="95"/>
                    </p:tgtEl>
                  </p:cond>
                </p:stCondLst>
                <p:endSync evt="end" delay="0">
                  <p:rtn val="all"/>
                </p:endSync>
                <p:childTnLst>
                  <p:par>
                    <p:cTn id="365" fill="hold">
                      <p:stCondLst>
                        <p:cond delay="0"/>
                      </p:stCondLst>
                      <p:childTnLst>
                        <p:par>
                          <p:cTn id="366" fill="hold">
                            <p:stCondLst>
                              <p:cond delay="0"/>
                            </p:stCondLst>
                            <p:childTnLst>
                              <p:par>
                                <p:cTn id="367" presetID="1" presetClass="emph" presetSubtype="2" fill="hold" nodeType="withEffect">
                                  <p:stCondLst>
                                    <p:cond delay="0"/>
                                  </p:stCondLst>
                                  <p:childTnLst>
                                    <p:animClr clrSpc="rgb" dir="cw">
                                      <p:cBhvr>
                                        <p:cTn id="368" dur="500" fill="hold"/>
                                        <p:tgtEl>
                                          <p:spTgt spid="37"/>
                                        </p:tgtEl>
                                        <p:attrNameLst>
                                          <p:attrName>fillcolor</p:attrName>
                                        </p:attrNameLst>
                                      </p:cBhvr>
                                      <p:to>
                                        <a:schemeClr val="accent2"/>
                                      </p:to>
                                    </p:animClr>
                                    <p:set>
                                      <p:cBhvr>
                                        <p:cTn id="369" dur="500" fill="hold"/>
                                        <p:tgtEl>
                                          <p:spTgt spid="37"/>
                                        </p:tgtEl>
                                        <p:attrNameLst>
                                          <p:attrName>fill.type</p:attrName>
                                        </p:attrNameLst>
                                      </p:cBhvr>
                                      <p:to>
                                        <p:strVal val="solid"/>
                                      </p:to>
                                    </p:set>
                                    <p:set>
                                      <p:cBhvr>
                                        <p:cTn id="370" dur="500" fill="hold"/>
                                        <p:tgtEl>
                                          <p:spTgt spid="37"/>
                                        </p:tgtEl>
                                        <p:attrNameLst>
                                          <p:attrName>fill.on</p:attrName>
                                        </p:attrNameLst>
                                      </p:cBhvr>
                                      <p:to>
                                        <p:strVal val="true"/>
                                      </p:to>
                                    </p:set>
                                  </p:childTnLst>
                                </p:cTn>
                              </p:par>
                              <p:par>
                                <p:cTn id="371" presetID="1" presetClass="emph" presetSubtype="2" fill="hold" nodeType="withEffect">
                                  <p:stCondLst>
                                    <p:cond delay="0"/>
                                  </p:stCondLst>
                                  <p:childTnLst>
                                    <p:animClr clrSpc="rgb" dir="cw">
                                      <p:cBhvr>
                                        <p:cTn id="372" dur="500" fill="hold"/>
                                        <p:tgtEl>
                                          <p:spTgt spid="38"/>
                                        </p:tgtEl>
                                        <p:attrNameLst>
                                          <p:attrName>fillcolor</p:attrName>
                                        </p:attrNameLst>
                                      </p:cBhvr>
                                      <p:to>
                                        <a:schemeClr val="accent2"/>
                                      </p:to>
                                    </p:animClr>
                                    <p:set>
                                      <p:cBhvr>
                                        <p:cTn id="373" dur="500" fill="hold"/>
                                        <p:tgtEl>
                                          <p:spTgt spid="38"/>
                                        </p:tgtEl>
                                        <p:attrNameLst>
                                          <p:attrName>fill.type</p:attrName>
                                        </p:attrNameLst>
                                      </p:cBhvr>
                                      <p:to>
                                        <p:strVal val="solid"/>
                                      </p:to>
                                    </p:set>
                                    <p:set>
                                      <p:cBhvr>
                                        <p:cTn id="374" dur="500" fill="hold"/>
                                        <p:tgtEl>
                                          <p:spTgt spid="38"/>
                                        </p:tgtEl>
                                        <p:attrNameLst>
                                          <p:attrName>fill.on</p:attrName>
                                        </p:attrNameLst>
                                      </p:cBhvr>
                                      <p:to>
                                        <p:strVal val="true"/>
                                      </p:to>
                                    </p:set>
                                  </p:childTnLst>
                                </p:cTn>
                              </p:par>
                              <p:par>
                                <p:cTn id="375" presetID="1" presetClass="emph" presetSubtype="2" fill="hold" nodeType="withEffect">
                                  <p:stCondLst>
                                    <p:cond delay="0"/>
                                  </p:stCondLst>
                                  <p:childTnLst>
                                    <p:animClr clrSpc="rgb" dir="cw">
                                      <p:cBhvr>
                                        <p:cTn id="376" dur="500" fill="hold"/>
                                        <p:tgtEl>
                                          <p:spTgt spid="39"/>
                                        </p:tgtEl>
                                        <p:attrNameLst>
                                          <p:attrName>fillcolor</p:attrName>
                                        </p:attrNameLst>
                                      </p:cBhvr>
                                      <p:to>
                                        <a:schemeClr val="accent2"/>
                                      </p:to>
                                    </p:animClr>
                                    <p:set>
                                      <p:cBhvr>
                                        <p:cTn id="377" dur="500" fill="hold"/>
                                        <p:tgtEl>
                                          <p:spTgt spid="39"/>
                                        </p:tgtEl>
                                        <p:attrNameLst>
                                          <p:attrName>fill.type</p:attrName>
                                        </p:attrNameLst>
                                      </p:cBhvr>
                                      <p:to>
                                        <p:strVal val="solid"/>
                                      </p:to>
                                    </p:set>
                                    <p:set>
                                      <p:cBhvr>
                                        <p:cTn id="378" dur="500" fill="hold"/>
                                        <p:tgtEl>
                                          <p:spTgt spid="39"/>
                                        </p:tgtEl>
                                        <p:attrNameLst>
                                          <p:attrName>fill.on</p:attrName>
                                        </p:attrNameLst>
                                      </p:cBhvr>
                                      <p:to>
                                        <p:strVal val="true"/>
                                      </p:to>
                                    </p:set>
                                  </p:childTnLst>
                                </p:cTn>
                              </p:par>
                              <p:par>
                                <p:cTn id="379" presetID="1" presetClass="emph" presetSubtype="2" fill="hold" nodeType="withEffect">
                                  <p:stCondLst>
                                    <p:cond delay="0"/>
                                  </p:stCondLst>
                                  <p:childTnLst>
                                    <p:animClr clrSpc="rgb" dir="cw">
                                      <p:cBhvr>
                                        <p:cTn id="380" dur="500" fill="hold"/>
                                        <p:tgtEl>
                                          <p:spTgt spid="40"/>
                                        </p:tgtEl>
                                        <p:attrNameLst>
                                          <p:attrName>fillcolor</p:attrName>
                                        </p:attrNameLst>
                                      </p:cBhvr>
                                      <p:to>
                                        <a:schemeClr val="accent2"/>
                                      </p:to>
                                    </p:animClr>
                                    <p:set>
                                      <p:cBhvr>
                                        <p:cTn id="381" dur="500" fill="hold"/>
                                        <p:tgtEl>
                                          <p:spTgt spid="40"/>
                                        </p:tgtEl>
                                        <p:attrNameLst>
                                          <p:attrName>fill.type</p:attrName>
                                        </p:attrNameLst>
                                      </p:cBhvr>
                                      <p:to>
                                        <p:strVal val="solid"/>
                                      </p:to>
                                    </p:set>
                                    <p:set>
                                      <p:cBhvr>
                                        <p:cTn id="382" dur="500" fill="hold"/>
                                        <p:tgtEl>
                                          <p:spTgt spid="40"/>
                                        </p:tgtEl>
                                        <p:attrNameLst>
                                          <p:attrName>fill.on</p:attrName>
                                        </p:attrNameLst>
                                      </p:cBhvr>
                                      <p:to>
                                        <p:strVal val="true"/>
                                      </p:to>
                                    </p:set>
                                  </p:childTnLst>
                                </p:cTn>
                              </p:par>
                              <p:par>
                                <p:cTn id="383" presetID="1" presetClass="emph" presetSubtype="2" fill="hold" nodeType="withEffect">
                                  <p:stCondLst>
                                    <p:cond delay="0"/>
                                  </p:stCondLst>
                                  <p:childTnLst>
                                    <p:animClr clrSpc="rgb" dir="cw">
                                      <p:cBhvr>
                                        <p:cTn id="384" dur="500" fill="hold"/>
                                        <p:tgtEl>
                                          <p:spTgt spid="41"/>
                                        </p:tgtEl>
                                        <p:attrNameLst>
                                          <p:attrName>fillcolor</p:attrName>
                                        </p:attrNameLst>
                                      </p:cBhvr>
                                      <p:to>
                                        <a:schemeClr val="accent2"/>
                                      </p:to>
                                    </p:animClr>
                                    <p:set>
                                      <p:cBhvr>
                                        <p:cTn id="385" dur="500" fill="hold"/>
                                        <p:tgtEl>
                                          <p:spTgt spid="41"/>
                                        </p:tgtEl>
                                        <p:attrNameLst>
                                          <p:attrName>fill.type</p:attrName>
                                        </p:attrNameLst>
                                      </p:cBhvr>
                                      <p:to>
                                        <p:strVal val="solid"/>
                                      </p:to>
                                    </p:set>
                                    <p:set>
                                      <p:cBhvr>
                                        <p:cTn id="386" dur="500" fill="hold"/>
                                        <p:tgtEl>
                                          <p:spTgt spid="41"/>
                                        </p:tgtEl>
                                        <p:attrNameLst>
                                          <p:attrName>fill.on</p:attrName>
                                        </p:attrNameLst>
                                      </p:cBhvr>
                                      <p:to>
                                        <p:strVal val="true"/>
                                      </p:to>
                                    </p:set>
                                  </p:childTnLst>
                                </p:cTn>
                              </p:par>
                              <p:par>
                                <p:cTn id="387" presetID="1" presetClass="emph" presetSubtype="2" fill="hold" nodeType="withEffect">
                                  <p:stCondLst>
                                    <p:cond delay="0"/>
                                  </p:stCondLst>
                                  <p:childTnLst>
                                    <p:animClr clrSpc="rgb" dir="cw">
                                      <p:cBhvr>
                                        <p:cTn id="388" dur="500" fill="hold"/>
                                        <p:tgtEl>
                                          <p:spTgt spid="42"/>
                                        </p:tgtEl>
                                        <p:attrNameLst>
                                          <p:attrName>fillcolor</p:attrName>
                                        </p:attrNameLst>
                                      </p:cBhvr>
                                      <p:to>
                                        <a:schemeClr val="accent2"/>
                                      </p:to>
                                    </p:animClr>
                                    <p:set>
                                      <p:cBhvr>
                                        <p:cTn id="389" dur="500" fill="hold"/>
                                        <p:tgtEl>
                                          <p:spTgt spid="42"/>
                                        </p:tgtEl>
                                        <p:attrNameLst>
                                          <p:attrName>fill.type</p:attrName>
                                        </p:attrNameLst>
                                      </p:cBhvr>
                                      <p:to>
                                        <p:strVal val="solid"/>
                                      </p:to>
                                    </p:set>
                                    <p:set>
                                      <p:cBhvr>
                                        <p:cTn id="390" dur="500" fill="hold"/>
                                        <p:tgtEl>
                                          <p:spTgt spid="42"/>
                                        </p:tgtEl>
                                        <p:attrNameLst>
                                          <p:attrName>fill.on</p:attrName>
                                        </p:attrNameLst>
                                      </p:cBhvr>
                                      <p:to>
                                        <p:strVal val="true"/>
                                      </p:to>
                                    </p:set>
                                  </p:childTnLst>
                                </p:cTn>
                              </p:par>
                              <p:par>
                                <p:cTn id="391" presetID="29" presetClass="entr" presetSubtype="0" fill="hold" grpId="0" nodeType="withEffect">
                                  <p:stCondLst>
                                    <p:cond delay="0"/>
                                  </p:stCondLst>
                                  <p:childTnLst>
                                    <p:set>
                                      <p:cBhvr>
                                        <p:cTn id="392" dur="1" fill="hold">
                                          <p:stCondLst>
                                            <p:cond delay="0"/>
                                          </p:stCondLst>
                                        </p:cTn>
                                        <p:tgtEl>
                                          <p:spTgt spid="88"/>
                                        </p:tgtEl>
                                        <p:attrNameLst>
                                          <p:attrName>style.visibility</p:attrName>
                                        </p:attrNameLst>
                                      </p:cBhvr>
                                      <p:to>
                                        <p:strVal val="visible"/>
                                      </p:to>
                                    </p:set>
                                    <p:anim calcmode="lin" valueType="num">
                                      <p:cBhvr>
                                        <p:cTn id="393" dur="1000" fill="hold"/>
                                        <p:tgtEl>
                                          <p:spTgt spid="88"/>
                                        </p:tgtEl>
                                        <p:attrNameLst>
                                          <p:attrName>ppt_x</p:attrName>
                                        </p:attrNameLst>
                                      </p:cBhvr>
                                      <p:tavLst>
                                        <p:tav tm="0">
                                          <p:val>
                                            <p:strVal val="#ppt_x-.2"/>
                                          </p:val>
                                        </p:tav>
                                        <p:tav tm="100000">
                                          <p:val>
                                            <p:strVal val="#ppt_x"/>
                                          </p:val>
                                        </p:tav>
                                      </p:tavLst>
                                    </p:anim>
                                    <p:anim calcmode="lin" valueType="num">
                                      <p:cBhvr>
                                        <p:cTn id="394" dur="1000" fill="hold"/>
                                        <p:tgtEl>
                                          <p:spTgt spid="88"/>
                                        </p:tgtEl>
                                        <p:attrNameLst>
                                          <p:attrName>ppt_y</p:attrName>
                                        </p:attrNameLst>
                                      </p:cBhvr>
                                      <p:tavLst>
                                        <p:tav tm="0">
                                          <p:val>
                                            <p:strVal val="#ppt_y"/>
                                          </p:val>
                                        </p:tav>
                                        <p:tav tm="100000">
                                          <p:val>
                                            <p:strVal val="#ppt_y"/>
                                          </p:val>
                                        </p:tav>
                                      </p:tavLst>
                                    </p:anim>
                                    <p:animEffect transition="in" filter="wipe(right)" prLst="gradientSize: 0.1">
                                      <p:cBhvr>
                                        <p:cTn id="395" dur="1000"/>
                                        <p:tgtEl>
                                          <p:spTgt spid="88"/>
                                        </p:tgtEl>
                                      </p:cBhvr>
                                    </p:animEffect>
                                  </p:childTnLst>
                                </p:cTn>
                              </p:par>
                            </p:childTnLst>
                          </p:cTn>
                        </p:par>
                      </p:childTnLst>
                    </p:cTn>
                  </p:par>
                  <p:par>
                    <p:cTn id="396" fill="hold">
                      <p:stCondLst>
                        <p:cond delay="indefinite"/>
                      </p:stCondLst>
                      <p:childTnLst>
                        <p:par>
                          <p:cTn id="397" fill="hold">
                            <p:stCondLst>
                              <p:cond delay="0"/>
                            </p:stCondLst>
                            <p:childTnLst>
                              <p:par>
                                <p:cTn id="398" presetID="10" presetClass="entr" presetSubtype="0" fill="hold" grpId="0" nodeType="clickEffect">
                                  <p:stCondLst>
                                    <p:cond delay="0"/>
                                  </p:stCondLst>
                                  <p:childTnLst>
                                    <p:set>
                                      <p:cBhvr>
                                        <p:cTn id="399" dur="1" fill="hold">
                                          <p:stCondLst>
                                            <p:cond delay="0"/>
                                          </p:stCondLst>
                                        </p:cTn>
                                        <p:tgtEl>
                                          <p:spTgt spid="89"/>
                                        </p:tgtEl>
                                        <p:attrNameLst>
                                          <p:attrName>style.visibility</p:attrName>
                                        </p:attrNameLst>
                                      </p:cBhvr>
                                      <p:to>
                                        <p:strVal val="visible"/>
                                      </p:to>
                                    </p:set>
                                    <p:animEffect transition="in" filter="fade">
                                      <p:cBhvr>
                                        <p:cTn id="400" dur="1000"/>
                                        <p:tgtEl>
                                          <p:spTgt spid="89"/>
                                        </p:tgtEl>
                                      </p:cBhvr>
                                    </p:animEffect>
                                  </p:childTnLst>
                                </p:cTn>
                              </p:par>
                              <p:par>
                                <p:cTn id="401" presetID="10" presetClass="entr" presetSubtype="0" fill="hold" grpId="0" nodeType="withEffect">
                                  <p:stCondLst>
                                    <p:cond delay="0"/>
                                  </p:stCondLst>
                                  <p:childTnLst>
                                    <p:set>
                                      <p:cBhvr>
                                        <p:cTn id="402" dur="1" fill="hold">
                                          <p:stCondLst>
                                            <p:cond delay="0"/>
                                          </p:stCondLst>
                                        </p:cTn>
                                        <p:tgtEl>
                                          <p:spTgt spid="90"/>
                                        </p:tgtEl>
                                        <p:attrNameLst>
                                          <p:attrName>style.visibility</p:attrName>
                                        </p:attrNameLst>
                                      </p:cBhvr>
                                      <p:to>
                                        <p:strVal val="visible"/>
                                      </p:to>
                                    </p:set>
                                    <p:animEffect transition="in" filter="fade">
                                      <p:cBhvr>
                                        <p:cTn id="403" dur="1000"/>
                                        <p:tgtEl>
                                          <p:spTgt spid="90"/>
                                        </p:tgtEl>
                                      </p:cBhvr>
                                    </p:animEffect>
                                  </p:childTnLst>
                                </p:cTn>
                              </p:par>
                              <p:par>
                                <p:cTn id="404" presetID="10" presetClass="entr" presetSubtype="0" fill="hold" grpId="0" nodeType="withEffect">
                                  <p:stCondLst>
                                    <p:cond delay="0"/>
                                  </p:stCondLst>
                                  <p:childTnLst>
                                    <p:set>
                                      <p:cBhvr>
                                        <p:cTn id="405" dur="1" fill="hold">
                                          <p:stCondLst>
                                            <p:cond delay="0"/>
                                          </p:stCondLst>
                                        </p:cTn>
                                        <p:tgtEl>
                                          <p:spTgt spid="91"/>
                                        </p:tgtEl>
                                        <p:attrNameLst>
                                          <p:attrName>style.visibility</p:attrName>
                                        </p:attrNameLst>
                                      </p:cBhvr>
                                      <p:to>
                                        <p:strVal val="visible"/>
                                      </p:to>
                                    </p:set>
                                    <p:animEffect transition="in" filter="fade">
                                      <p:cBhvr>
                                        <p:cTn id="406" dur="1000"/>
                                        <p:tgtEl>
                                          <p:spTgt spid="91"/>
                                        </p:tgtEl>
                                      </p:cBhvr>
                                    </p:animEffect>
                                  </p:childTnLst>
                                </p:cTn>
                              </p:par>
                              <p:par>
                                <p:cTn id="407" presetID="10" presetClass="entr" presetSubtype="0" fill="hold" grpId="0" nodeType="withEffect">
                                  <p:stCondLst>
                                    <p:cond delay="0"/>
                                  </p:stCondLst>
                                  <p:childTnLst>
                                    <p:set>
                                      <p:cBhvr>
                                        <p:cTn id="408" dur="1" fill="hold">
                                          <p:stCondLst>
                                            <p:cond delay="0"/>
                                          </p:stCondLst>
                                        </p:cTn>
                                        <p:tgtEl>
                                          <p:spTgt spid="92"/>
                                        </p:tgtEl>
                                        <p:attrNameLst>
                                          <p:attrName>style.visibility</p:attrName>
                                        </p:attrNameLst>
                                      </p:cBhvr>
                                      <p:to>
                                        <p:strVal val="visible"/>
                                      </p:to>
                                    </p:set>
                                    <p:animEffect transition="in" filter="fade">
                                      <p:cBhvr>
                                        <p:cTn id="409" dur="1000"/>
                                        <p:tgtEl>
                                          <p:spTgt spid="92"/>
                                        </p:tgtEl>
                                      </p:cBhvr>
                                    </p:animEffect>
                                  </p:childTnLst>
                                </p:cTn>
                              </p:par>
                              <p:par>
                                <p:cTn id="410" presetID="10" presetClass="entr" presetSubtype="0" fill="hold" grpId="0" nodeType="withEffect">
                                  <p:stCondLst>
                                    <p:cond delay="0"/>
                                  </p:stCondLst>
                                  <p:childTnLst>
                                    <p:set>
                                      <p:cBhvr>
                                        <p:cTn id="411" dur="1" fill="hold">
                                          <p:stCondLst>
                                            <p:cond delay="0"/>
                                          </p:stCondLst>
                                        </p:cTn>
                                        <p:tgtEl>
                                          <p:spTgt spid="93"/>
                                        </p:tgtEl>
                                        <p:attrNameLst>
                                          <p:attrName>style.visibility</p:attrName>
                                        </p:attrNameLst>
                                      </p:cBhvr>
                                      <p:to>
                                        <p:strVal val="visible"/>
                                      </p:to>
                                    </p:set>
                                    <p:animEffect transition="in" filter="fade">
                                      <p:cBhvr>
                                        <p:cTn id="412" dur="1000"/>
                                        <p:tgtEl>
                                          <p:spTgt spid="93"/>
                                        </p:tgtEl>
                                      </p:cBhvr>
                                    </p:animEffect>
                                  </p:childTnLst>
                                </p:cTn>
                              </p:par>
                              <p:par>
                                <p:cTn id="413" presetID="10" presetClass="entr" presetSubtype="0" fill="hold" grpId="0" nodeType="withEffect">
                                  <p:stCondLst>
                                    <p:cond delay="0"/>
                                  </p:stCondLst>
                                  <p:childTnLst>
                                    <p:set>
                                      <p:cBhvr>
                                        <p:cTn id="414" dur="1" fill="hold">
                                          <p:stCondLst>
                                            <p:cond delay="0"/>
                                          </p:stCondLst>
                                        </p:cTn>
                                        <p:tgtEl>
                                          <p:spTgt spid="94"/>
                                        </p:tgtEl>
                                        <p:attrNameLst>
                                          <p:attrName>style.visibility</p:attrName>
                                        </p:attrNameLst>
                                      </p:cBhvr>
                                      <p:to>
                                        <p:strVal val="visible"/>
                                      </p:to>
                                    </p:set>
                                    <p:animEffect transition="in" filter="fade">
                                      <p:cBhvr>
                                        <p:cTn id="415" dur="1000"/>
                                        <p:tgtEl>
                                          <p:spTgt spid="94"/>
                                        </p:tgtEl>
                                      </p:cBhvr>
                                    </p:animEffect>
                                  </p:childTnLst>
                                </p:cTn>
                              </p:par>
                            </p:childTnLst>
                          </p:cTn>
                        </p:par>
                      </p:childTnLst>
                    </p:cTn>
                  </p:par>
                  <p:par>
                    <p:cTn id="416" fill="hold">
                      <p:stCondLst>
                        <p:cond delay="indefinite"/>
                      </p:stCondLst>
                      <p:childTnLst>
                        <p:par>
                          <p:cTn id="417" fill="hold">
                            <p:stCondLst>
                              <p:cond delay="0"/>
                            </p:stCondLst>
                            <p:childTnLst>
                              <p:par>
                                <p:cTn id="418" presetID="3" presetClass="exit" presetSubtype="10" fill="hold" grpId="1" nodeType="clickEffect">
                                  <p:stCondLst>
                                    <p:cond delay="0"/>
                                  </p:stCondLst>
                                  <p:childTnLst>
                                    <p:animEffect transition="out" filter="blinds(horizontal)">
                                      <p:cBhvr>
                                        <p:cTn id="419" dur="500"/>
                                        <p:tgtEl>
                                          <p:spTgt spid="88"/>
                                        </p:tgtEl>
                                      </p:cBhvr>
                                    </p:animEffect>
                                    <p:set>
                                      <p:cBhvr>
                                        <p:cTn id="420"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21" restart="whenNotActive" fill="hold" evtFilter="cancelBubble" nodeType="interactiveSeq">
                <p:stCondLst>
                  <p:cond evt="onClick" delay="0">
                    <p:tgtEl>
                      <p:spTgt spid="97"/>
                    </p:tgtEl>
                  </p:cond>
                </p:stCondLst>
                <p:endSync evt="end" delay="0">
                  <p:rtn val="all"/>
                </p:endSync>
                <p:childTnLst>
                  <p:par>
                    <p:cTn id="422" fill="hold">
                      <p:stCondLst>
                        <p:cond delay="0"/>
                      </p:stCondLst>
                      <p:childTnLst>
                        <p:par>
                          <p:cTn id="423" fill="hold">
                            <p:stCondLst>
                              <p:cond delay="0"/>
                            </p:stCondLst>
                            <p:childTnLst>
                              <p:par>
                                <p:cTn id="424" presetID="1" presetClass="emph" presetSubtype="2" fill="hold" nodeType="withEffect">
                                  <p:stCondLst>
                                    <p:cond delay="0"/>
                                  </p:stCondLst>
                                  <p:childTnLst>
                                    <p:animClr clrSpc="rgb" dir="cw">
                                      <p:cBhvr>
                                        <p:cTn id="425" dur="500" fill="hold"/>
                                        <p:tgtEl>
                                          <p:spTgt spid="43"/>
                                        </p:tgtEl>
                                        <p:attrNameLst>
                                          <p:attrName>fillcolor</p:attrName>
                                        </p:attrNameLst>
                                      </p:cBhvr>
                                      <p:to>
                                        <a:schemeClr val="accent2"/>
                                      </p:to>
                                    </p:animClr>
                                    <p:set>
                                      <p:cBhvr>
                                        <p:cTn id="426" dur="500" fill="hold"/>
                                        <p:tgtEl>
                                          <p:spTgt spid="43"/>
                                        </p:tgtEl>
                                        <p:attrNameLst>
                                          <p:attrName>fill.type</p:attrName>
                                        </p:attrNameLst>
                                      </p:cBhvr>
                                      <p:to>
                                        <p:strVal val="solid"/>
                                      </p:to>
                                    </p:set>
                                    <p:set>
                                      <p:cBhvr>
                                        <p:cTn id="427" dur="500" fill="hold"/>
                                        <p:tgtEl>
                                          <p:spTgt spid="43"/>
                                        </p:tgtEl>
                                        <p:attrNameLst>
                                          <p:attrName>fill.on</p:attrName>
                                        </p:attrNameLst>
                                      </p:cBhvr>
                                      <p:to>
                                        <p:strVal val="true"/>
                                      </p:to>
                                    </p:set>
                                  </p:childTnLst>
                                </p:cTn>
                              </p:par>
                              <p:par>
                                <p:cTn id="428" presetID="1" presetClass="emph" presetSubtype="2" fill="hold" nodeType="withEffect">
                                  <p:stCondLst>
                                    <p:cond delay="0"/>
                                  </p:stCondLst>
                                  <p:childTnLst>
                                    <p:animClr clrSpc="rgb" dir="cw">
                                      <p:cBhvr>
                                        <p:cTn id="429" dur="500" fill="hold"/>
                                        <p:tgtEl>
                                          <p:spTgt spid="44"/>
                                        </p:tgtEl>
                                        <p:attrNameLst>
                                          <p:attrName>fillcolor</p:attrName>
                                        </p:attrNameLst>
                                      </p:cBhvr>
                                      <p:to>
                                        <a:schemeClr val="accent2"/>
                                      </p:to>
                                    </p:animClr>
                                    <p:set>
                                      <p:cBhvr>
                                        <p:cTn id="430" dur="500" fill="hold"/>
                                        <p:tgtEl>
                                          <p:spTgt spid="44"/>
                                        </p:tgtEl>
                                        <p:attrNameLst>
                                          <p:attrName>fill.type</p:attrName>
                                        </p:attrNameLst>
                                      </p:cBhvr>
                                      <p:to>
                                        <p:strVal val="solid"/>
                                      </p:to>
                                    </p:set>
                                    <p:set>
                                      <p:cBhvr>
                                        <p:cTn id="431" dur="500" fill="hold"/>
                                        <p:tgtEl>
                                          <p:spTgt spid="44"/>
                                        </p:tgtEl>
                                        <p:attrNameLst>
                                          <p:attrName>fill.on</p:attrName>
                                        </p:attrNameLst>
                                      </p:cBhvr>
                                      <p:to>
                                        <p:strVal val="true"/>
                                      </p:to>
                                    </p:set>
                                  </p:childTnLst>
                                </p:cTn>
                              </p:par>
                              <p:par>
                                <p:cTn id="432" presetID="1" presetClass="emph" presetSubtype="2" fill="hold" nodeType="withEffect">
                                  <p:stCondLst>
                                    <p:cond delay="0"/>
                                  </p:stCondLst>
                                  <p:childTnLst>
                                    <p:animClr clrSpc="rgb" dir="cw">
                                      <p:cBhvr>
                                        <p:cTn id="433" dur="500" fill="hold"/>
                                        <p:tgtEl>
                                          <p:spTgt spid="45"/>
                                        </p:tgtEl>
                                        <p:attrNameLst>
                                          <p:attrName>fillcolor</p:attrName>
                                        </p:attrNameLst>
                                      </p:cBhvr>
                                      <p:to>
                                        <a:schemeClr val="accent2"/>
                                      </p:to>
                                    </p:animClr>
                                    <p:set>
                                      <p:cBhvr>
                                        <p:cTn id="434" dur="500" fill="hold"/>
                                        <p:tgtEl>
                                          <p:spTgt spid="45"/>
                                        </p:tgtEl>
                                        <p:attrNameLst>
                                          <p:attrName>fill.type</p:attrName>
                                        </p:attrNameLst>
                                      </p:cBhvr>
                                      <p:to>
                                        <p:strVal val="solid"/>
                                      </p:to>
                                    </p:set>
                                    <p:set>
                                      <p:cBhvr>
                                        <p:cTn id="435" dur="500" fill="hold"/>
                                        <p:tgtEl>
                                          <p:spTgt spid="45"/>
                                        </p:tgtEl>
                                        <p:attrNameLst>
                                          <p:attrName>fill.on</p:attrName>
                                        </p:attrNameLst>
                                      </p:cBhvr>
                                      <p:to>
                                        <p:strVal val="true"/>
                                      </p:to>
                                    </p:set>
                                  </p:childTnLst>
                                </p:cTn>
                              </p:par>
                              <p:par>
                                <p:cTn id="436" presetID="29" presetClass="entr" presetSubtype="0" fill="hold" grpId="0" nodeType="withEffect">
                                  <p:stCondLst>
                                    <p:cond delay="0"/>
                                  </p:stCondLst>
                                  <p:childTnLst>
                                    <p:set>
                                      <p:cBhvr>
                                        <p:cTn id="437" dur="1" fill="hold">
                                          <p:stCondLst>
                                            <p:cond delay="0"/>
                                          </p:stCondLst>
                                        </p:cTn>
                                        <p:tgtEl>
                                          <p:spTgt spid="96"/>
                                        </p:tgtEl>
                                        <p:attrNameLst>
                                          <p:attrName>style.visibility</p:attrName>
                                        </p:attrNameLst>
                                      </p:cBhvr>
                                      <p:to>
                                        <p:strVal val="visible"/>
                                      </p:to>
                                    </p:set>
                                    <p:anim calcmode="lin" valueType="num">
                                      <p:cBhvr>
                                        <p:cTn id="438" dur="1000" fill="hold"/>
                                        <p:tgtEl>
                                          <p:spTgt spid="96"/>
                                        </p:tgtEl>
                                        <p:attrNameLst>
                                          <p:attrName>ppt_x</p:attrName>
                                        </p:attrNameLst>
                                      </p:cBhvr>
                                      <p:tavLst>
                                        <p:tav tm="0">
                                          <p:val>
                                            <p:strVal val="#ppt_x-.2"/>
                                          </p:val>
                                        </p:tav>
                                        <p:tav tm="100000">
                                          <p:val>
                                            <p:strVal val="#ppt_x"/>
                                          </p:val>
                                        </p:tav>
                                      </p:tavLst>
                                    </p:anim>
                                    <p:anim calcmode="lin" valueType="num">
                                      <p:cBhvr>
                                        <p:cTn id="439" dur="1000" fill="hold"/>
                                        <p:tgtEl>
                                          <p:spTgt spid="96"/>
                                        </p:tgtEl>
                                        <p:attrNameLst>
                                          <p:attrName>ppt_y</p:attrName>
                                        </p:attrNameLst>
                                      </p:cBhvr>
                                      <p:tavLst>
                                        <p:tav tm="0">
                                          <p:val>
                                            <p:strVal val="#ppt_y"/>
                                          </p:val>
                                        </p:tav>
                                        <p:tav tm="100000">
                                          <p:val>
                                            <p:strVal val="#ppt_y"/>
                                          </p:val>
                                        </p:tav>
                                      </p:tavLst>
                                    </p:anim>
                                    <p:animEffect transition="in" filter="wipe(right)" prLst="gradientSize: 0.1">
                                      <p:cBhvr>
                                        <p:cTn id="440" dur="1000"/>
                                        <p:tgtEl>
                                          <p:spTgt spid="96"/>
                                        </p:tgtEl>
                                      </p:cBhvr>
                                    </p:animEffect>
                                  </p:childTnLst>
                                </p:cTn>
                              </p:par>
                            </p:childTnLst>
                          </p:cTn>
                        </p:par>
                      </p:childTnLst>
                    </p:cTn>
                  </p:par>
                  <p:par>
                    <p:cTn id="441" fill="hold">
                      <p:stCondLst>
                        <p:cond delay="indefinite"/>
                      </p:stCondLst>
                      <p:childTnLst>
                        <p:par>
                          <p:cTn id="442" fill="hold">
                            <p:stCondLst>
                              <p:cond delay="0"/>
                            </p:stCondLst>
                            <p:childTnLst>
                              <p:par>
                                <p:cTn id="443" presetID="10" presetClass="entr" presetSubtype="0" fill="hold" grpId="0" nodeType="clickEffect">
                                  <p:stCondLst>
                                    <p:cond delay="0"/>
                                  </p:stCondLst>
                                  <p:childTnLst>
                                    <p:set>
                                      <p:cBhvr>
                                        <p:cTn id="444" dur="1" fill="hold">
                                          <p:stCondLst>
                                            <p:cond delay="0"/>
                                          </p:stCondLst>
                                        </p:cTn>
                                        <p:tgtEl>
                                          <p:spTgt spid="98"/>
                                        </p:tgtEl>
                                        <p:attrNameLst>
                                          <p:attrName>style.visibility</p:attrName>
                                        </p:attrNameLst>
                                      </p:cBhvr>
                                      <p:to>
                                        <p:strVal val="visible"/>
                                      </p:to>
                                    </p:set>
                                    <p:animEffect transition="in" filter="fade">
                                      <p:cBhvr>
                                        <p:cTn id="445" dur="1000"/>
                                        <p:tgtEl>
                                          <p:spTgt spid="98"/>
                                        </p:tgtEl>
                                      </p:cBhvr>
                                    </p:animEffect>
                                  </p:childTnLst>
                                </p:cTn>
                              </p:par>
                              <p:par>
                                <p:cTn id="446" presetID="10" presetClass="entr" presetSubtype="0" fill="hold" grpId="0" nodeType="withEffect">
                                  <p:stCondLst>
                                    <p:cond delay="0"/>
                                  </p:stCondLst>
                                  <p:childTnLst>
                                    <p:set>
                                      <p:cBhvr>
                                        <p:cTn id="447" dur="1" fill="hold">
                                          <p:stCondLst>
                                            <p:cond delay="0"/>
                                          </p:stCondLst>
                                        </p:cTn>
                                        <p:tgtEl>
                                          <p:spTgt spid="99"/>
                                        </p:tgtEl>
                                        <p:attrNameLst>
                                          <p:attrName>style.visibility</p:attrName>
                                        </p:attrNameLst>
                                      </p:cBhvr>
                                      <p:to>
                                        <p:strVal val="visible"/>
                                      </p:to>
                                    </p:set>
                                    <p:animEffect transition="in" filter="fade">
                                      <p:cBhvr>
                                        <p:cTn id="448" dur="1000"/>
                                        <p:tgtEl>
                                          <p:spTgt spid="99"/>
                                        </p:tgtEl>
                                      </p:cBhvr>
                                    </p:animEffect>
                                  </p:childTnLst>
                                </p:cTn>
                              </p:par>
                              <p:par>
                                <p:cTn id="449" presetID="10" presetClass="entr" presetSubtype="0" fill="hold" grpId="0" nodeType="withEffect">
                                  <p:stCondLst>
                                    <p:cond delay="0"/>
                                  </p:stCondLst>
                                  <p:childTnLst>
                                    <p:set>
                                      <p:cBhvr>
                                        <p:cTn id="450" dur="1" fill="hold">
                                          <p:stCondLst>
                                            <p:cond delay="0"/>
                                          </p:stCondLst>
                                        </p:cTn>
                                        <p:tgtEl>
                                          <p:spTgt spid="100"/>
                                        </p:tgtEl>
                                        <p:attrNameLst>
                                          <p:attrName>style.visibility</p:attrName>
                                        </p:attrNameLst>
                                      </p:cBhvr>
                                      <p:to>
                                        <p:strVal val="visible"/>
                                      </p:to>
                                    </p:set>
                                    <p:animEffect transition="in" filter="fade">
                                      <p:cBhvr>
                                        <p:cTn id="451" dur="1000"/>
                                        <p:tgtEl>
                                          <p:spTgt spid="100"/>
                                        </p:tgtEl>
                                      </p:cBhvr>
                                    </p:animEffect>
                                  </p:childTnLst>
                                </p:cTn>
                              </p:par>
                            </p:childTnLst>
                          </p:cTn>
                        </p:par>
                      </p:childTnLst>
                    </p:cTn>
                  </p:par>
                  <p:par>
                    <p:cTn id="452" fill="hold">
                      <p:stCondLst>
                        <p:cond delay="indefinite"/>
                      </p:stCondLst>
                      <p:childTnLst>
                        <p:par>
                          <p:cTn id="453" fill="hold">
                            <p:stCondLst>
                              <p:cond delay="0"/>
                            </p:stCondLst>
                            <p:childTnLst>
                              <p:par>
                                <p:cTn id="454" presetID="3" presetClass="exit" presetSubtype="10" fill="hold" grpId="1" nodeType="clickEffect">
                                  <p:stCondLst>
                                    <p:cond delay="0"/>
                                  </p:stCondLst>
                                  <p:childTnLst>
                                    <p:animEffect transition="out" filter="blinds(horizontal)">
                                      <p:cBhvr>
                                        <p:cTn id="455" dur="500"/>
                                        <p:tgtEl>
                                          <p:spTgt spid="96"/>
                                        </p:tgtEl>
                                      </p:cBhvr>
                                    </p:animEffect>
                                    <p:set>
                                      <p:cBhvr>
                                        <p:cTn id="456"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46" grpId="0" animBg="1"/>
      <p:bldP spid="46" grpId="1" animBg="1"/>
      <p:bldP spid="48" grpId="0"/>
      <p:bldP spid="49" grpId="0"/>
      <p:bldP spid="50" grpId="0"/>
      <p:bldP spid="51" grpId="0"/>
      <p:bldP spid="52" grpId="0"/>
      <p:bldP spid="53" grpId="0"/>
      <p:bldP spid="54" grpId="0"/>
      <p:bldP spid="55" grpId="0"/>
      <p:bldP spid="57" grpId="0" animBg="1"/>
      <p:bldP spid="59" grpId="0"/>
      <p:bldP spid="60" grpId="0"/>
      <p:bldP spid="61" grpId="0"/>
      <p:bldP spid="62" grpId="0"/>
      <p:bldP spid="63" grpId="0"/>
      <p:bldP spid="64" grpId="0"/>
      <p:bldP spid="66" grpId="0"/>
      <p:bldP spid="67" grpId="0"/>
      <p:bldP spid="68" grpId="0"/>
      <p:bldP spid="69" grpId="0"/>
      <p:bldP spid="70" grpId="0"/>
      <p:bldP spid="71" grpId="0" animBg="1"/>
      <p:bldP spid="71" grpId="1" animBg="1"/>
      <p:bldP spid="73" grpId="0"/>
      <p:bldP spid="74" grpId="0"/>
      <p:bldP spid="75" grpId="0"/>
      <p:bldP spid="76" grpId="0"/>
      <p:bldP spid="77" grpId="0"/>
      <p:bldP spid="78" grpId="0" animBg="1"/>
      <p:bldP spid="78" grpId="1" animBg="1"/>
      <p:bldP spid="79" grpId="0"/>
      <p:bldP spid="80" grpId="0"/>
      <p:bldP spid="81" grpId="0"/>
      <p:bldP spid="82" grpId="0"/>
      <p:bldP spid="83" grpId="0"/>
      <p:bldP spid="84" grpId="0"/>
      <p:bldP spid="85" grpId="0"/>
      <p:bldP spid="87" grpId="0" animBg="1"/>
      <p:bldP spid="87" grpId="1" animBg="1"/>
      <p:bldP spid="88" grpId="0" animBg="1"/>
      <p:bldP spid="88" grpId="1" animBg="1"/>
      <p:bldP spid="89" grpId="0"/>
      <p:bldP spid="90" grpId="0"/>
      <p:bldP spid="91" grpId="0"/>
      <p:bldP spid="92" grpId="0"/>
      <p:bldP spid="93" grpId="0"/>
      <p:bldP spid="94" grpId="0"/>
      <p:bldP spid="96" grpId="0" animBg="1"/>
      <p:bldP spid="96" grpId="1" animBg="1"/>
      <p:bldP spid="98" grpId="0"/>
      <p:bldP spid="99" grpId="0"/>
      <p:bldP spid="100" grpId="0"/>
      <p:bldP spid="101" grpId="0"/>
      <p:bldP spid="101" grpId="1"/>
      <p:bldP spid="102" grpId="0"/>
      <p:bldP spid="103" grpId="0"/>
      <p:bldP spid="103" grpId="1"/>
      <p:bldP spid="104" grpId="0"/>
      <p:bldP spid="105" grpId="0"/>
      <p:bldP spid="106" grpId="0"/>
      <p:bldP spid="107" grpId="0"/>
      <p:bldP spid="10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2258D11-1AD0-4372-BBB9-F648C2C5ED25}"/>
              </a:ext>
            </a:extLst>
          </p:cNvPr>
          <p:cNvSpPr/>
          <p:nvPr/>
        </p:nvSpPr>
        <p:spPr>
          <a:xfrm>
            <a:off x="2247108" y="2934854"/>
            <a:ext cx="2982762" cy="2982762"/>
          </a:xfrm>
          <a:prstGeom prst="ellipse">
            <a:avLst/>
          </a:prstGeom>
          <a:solidFill>
            <a:srgbClr val="81B214"/>
          </a:solidFill>
          <a:ln w="12700" cap="flat" cmpd="sng" algn="ctr">
            <a:solidFill>
              <a:srgbClr val="81B214"/>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8" name="TextBox 7">
            <a:extLst>
              <a:ext uri="{FF2B5EF4-FFF2-40B4-BE49-F238E27FC236}">
                <a16:creationId xmlns:a16="http://schemas.microsoft.com/office/drawing/2014/main" id="{AF32CC04-CA9A-4972-8A7C-600051A5DFCF}"/>
              </a:ext>
            </a:extLst>
          </p:cNvPr>
          <p:cNvSpPr txBox="1"/>
          <p:nvPr/>
        </p:nvSpPr>
        <p:spPr>
          <a:xfrm>
            <a:off x="2308118" y="3477813"/>
            <a:ext cx="2860742" cy="2123658"/>
          </a:xfrm>
          <a:prstGeom prst="rect">
            <a:avLst/>
          </a:prstGeom>
          <a:noFill/>
        </p:spPr>
        <p:txBody>
          <a:bodyPr wrap="square" rtlCol="0">
            <a:spAutoFit/>
          </a:bodyPr>
          <a:lstStyle/>
          <a:p>
            <a:pPr algn="ct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1.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Sưu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tầm</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thông tin,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tranh</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ảnh để viết bài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giới</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thiệu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về một loại động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vật</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/thực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vật</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địa</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phương</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độc</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đáo</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của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châu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Phi</a:t>
            </a:r>
            <a:endParaRPr lang="en-US" sz="2200" dirty="0">
              <a:ln>
                <a:noFill/>
                <a:prstDash val="dashDot"/>
              </a:ln>
              <a:solidFill>
                <a:prstClr val="white"/>
              </a:solidFill>
              <a:latin typeface="#9Slide03 SFU DIN Mittelschrift" panose="00000400000000000000" pitchFamily="2" charset="0"/>
              <a:ea typeface="#9Slide03 Roboto" panose="02000000000000000000" pitchFamily="2" charset="0"/>
            </a:endParaRPr>
          </a:p>
        </p:txBody>
      </p:sp>
      <p:sp>
        <p:nvSpPr>
          <p:cNvPr id="9" name="Oval 8">
            <a:extLst>
              <a:ext uri="{FF2B5EF4-FFF2-40B4-BE49-F238E27FC236}">
                <a16:creationId xmlns:a16="http://schemas.microsoft.com/office/drawing/2014/main" id="{74DF4654-654E-4A28-9543-2E9BE3252CF1}"/>
              </a:ext>
            </a:extLst>
          </p:cNvPr>
          <p:cNvSpPr/>
          <p:nvPr/>
        </p:nvSpPr>
        <p:spPr>
          <a:xfrm>
            <a:off x="7143902" y="2934854"/>
            <a:ext cx="2982762" cy="2982762"/>
          </a:xfrm>
          <a:prstGeom prst="ellipse">
            <a:avLst/>
          </a:prstGeom>
          <a:solidFill>
            <a:srgbClr val="81B214"/>
          </a:solidFill>
          <a:ln w="12700" cap="flat" cmpd="sng" algn="ctr">
            <a:solidFill>
              <a:srgbClr val="81B214"/>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0" name="TextBox 9">
            <a:extLst>
              <a:ext uri="{FF2B5EF4-FFF2-40B4-BE49-F238E27FC236}">
                <a16:creationId xmlns:a16="http://schemas.microsoft.com/office/drawing/2014/main" id="{BB25141C-4CAC-436C-8CEE-A72442DBF702}"/>
              </a:ext>
            </a:extLst>
          </p:cNvPr>
          <p:cNvSpPr txBox="1"/>
          <p:nvPr/>
        </p:nvSpPr>
        <p:spPr>
          <a:xfrm>
            <a:off x="7242407" y="3364406"/>
            <a:ext cx="2785752" cy="2123658"/>
          </a:xfrm>
          <a:prstGeom prst="rect">
            <a:avLst/>
          </a:prstGeom>
          <a:noFill/>
        </p:spPr>
        <p:txBody>
          <a:bodyPr wrap="square" rtlCol="0">
            <a:spAutoFit/>
          </a:bodyPr>
          <a:lstStyle/>
          <a:p>
            <a:pPr algn="ct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2.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Sưu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tầm</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hình</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ảnh và viết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đoạn</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văn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khoảng</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150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chữ</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giới</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thiệu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một di sản thiện nhiên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hoặc</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một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vườn</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quốc</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gia</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ở </a:t>
            </a:r>
            <a:r>
              <a:rPr lang="en-US" sz="2200" dirty="0" err="1" smtClean="0">
                <a:ln>
                  <a:noFill/>
                  <a:prstDash val="dashDot"/>
                </a:ln>
                <a:solidFill>
                  <a:prstClr val="white"/>
                </a:solidFill>
                <a:latin typeface="#9Slide03 SFU DIN Mittelschrift" panose="00000400000000000000" pitchFamily="2" charset="0"/>
                <a:ea typeface="#9Slide03 Roboto" panose="02000000000000000000" pitchFamily="2" charset="0"/>
              </a:rPr>
              <a:t>châu</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Phi</a:t>
            </a:r>
            <a:endParaRPr lang="en-US" sz="2200" dirty="0">
              <a:ln>
                <a:noFill/>
                <a:prstDash val="dashDot"/>
              </a:ln>
              <a:solidFill>
                <a:prstClr val="white"/>
              </a:solidFill>
              <a:latin typeface="#9Slide03 SFU DIN Mittelschrift" panose="00000400000000000000" pitchFamily="2" charset="0"/>
              <a:ea typeface="#9Slide03 Roboto" panose="02000000000000000000" pitchFamily="2" charset="0"/>
            </a:endParaRPr>
          </a:p>
        </p:txBody>
      </p:sp>
      <p:sp>
        <p:nvSpPr>
          <p:cNvPr id="11" name="Rectangle: Rounded Corners 27">
            <a:extLst>
              <a:ext uri="{FF2B5EF4-FFF2-40B4-BE49-F238E27FC236}">
                <a16:creationId xmlns:a16="http://schemas.microsoft.com/office/drawing/2014/main" id="{75512AD6-D9BF-4054-B9FA-D2B0850D643A}"/>
              </a:ext>
            </a:extLst>
          </p:cNvPr>
          <p:cNvSpPr/>
          <p:nvPr/>
        </p:nvSpPr>
        <p:spPr>
          <a:xfrm>
            <a:off x="3105429" y="1219157"/>
            <a:ext cx="6388175" cy="916477"/>
          </a:xfrm>
          <a:prstGeom prst="roundRect">
            <a:avLst>
              <a:gd name="adj" fmla="val 50000"/>
            </a:avLst>
          </a:prstGeom>
          <a:solidFill>
            <a:srgbClr val="206A5D"/>
          </a:solidFill>
          <a:ln w="12700" cap="flat" cmpd="sng" algn="ctr">
            <a:solidFill>
              <a:srgbClr val="206A5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9Slide03 Roboto Bold" panose="02000000000000000000" pitchFamily="2" charset="0"/>
              </a:rPr>
              <a:t>VẬN</a:t>
            </a:r>
            <a:r>
              <a:rPr kumimoji="0" lang="en-US" sz="2600" b="1" i="0" u="none" strike="noStrike" kern="0" cap="none" spc="0" normalizeH="0" noProof="0" dirty="0" smtClean="0">
                <a:ln>
                  <a:noFill/>
                </a:ln>
                <a:solidFill>
                  <a:prstClr val="white"/>
                </a:solidFill>
                <a:effectLst/>
                <a:uLnTx/>
                <a:uFillTx/>
                <a:latin typeface="#9Slide03 SFU DIN Mittelschrift" panose="00000400000000000000" pitchFamily="2" charset="0"/>
                <a:ea typeface="#9Slide03 Roboto Bold" panose="02000000000000000000" pitchFamily="2" charset="0"/>
              </a:rPr>
              <a:t> DỤNG</a:t>
            </a:r>
          </a:p>
          <a:p>
            <a:pPr algn="ct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Em</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hãy</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chọn</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1 </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trong</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2 </a:t>
            </a:r>
            <a:r>
              <a:rPr lang="en-US" sz="2600" b="1" i="1" dirty="0" err="1" smtClean="0">
                <a:ln>
                  <a:noFill/>
                  <a:prstDash val="dashDot"/>
                </a:ln>
                <a:solidFill>
                  <a:srgbClr val="FFE152"/>
                </a:solidFill>
                <a:latin typeface="#9Slide03 SFU DIN Mittelschrift" panose="00000400000000000000" pitchFamily="2" charset="0"/>
                <a:ea typeface="#9Slide03 Roboto" panose="02000000000000000000" pitchFamily="2" charset="0"/>
              </a:rPr>
              <a:t>nhiệm</a:t>
            </a:r>
            <a:r>
              <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rPr>
              <a:t> vụ)</a:t>
            </a:r>
          </a:p>
        </p:txBody>
      </p:sp>
      <p:sp>
        <p:nvSpPr>
          <p:cNvPr id="12" name="Arrow: Down 28">
            <a:extLst>
              <a:ext uri="{FF2B5EF4-FFF2-40B4-BE49-F238E27FC236}">
                <a16:creationId xmlns:a16="http://schemas.microsoft.com/office/drawing/2014/main" id="{AAE4D1C6-091E-4C29-9AB4-A9444956653C}"/>
              </a:ext>
            </a:extLst>
          </p:cNvPr>
          <p:cNvSpPr/>
          <p:nvPr/>
        </p:nvSpPr>
        <p:spPr>
          <a:xfrm rot="2333804">
            <a:off x="4950075" y="2538750"/>
            <a:ext cx="306884" cy="337130"/>
          </a:xfrm>
          <a:prstGeom prst="downArrow">
            <a:avLst/>
          </a:prstGeom>
          <a:solidFill>
            <a:srgbClr val="81B214"/>
          </a:solidFill>
          <a:ln w="12700" cap="flat" cmpd="sng" algn="ctr">
            <a:solidFill>
              <a:srgbClr val="81B214"/>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3" name="Arrow: Down 29">
            <a:extLst>
              <a:ext uri="{FF2B5EF4-FFF2-40B4-BE49-F238E27FC236}">
                <a16:creationId xmlns:a16="http://schemas.microsoft.com/office/drawing/2014/main" id="{FED2D356-3813-4632-83AA-4EFDAFC883B3}"/>
              </a:ext>
            </a:extLst>
          </p:cNvPr>
          <p:cNvSpPr/>
          <p:nvPr/>
        </p:nvSpPr>
        <p:spPr>
          <a:xfrm rot="19564373">
            <a:off x="7002161" y="2540780"/>
            <a:ext cx="306884" cy="337130"/>
          </a:xfrm>
          <a:prstGeom prst="downArrow">
            <a:avLst/>
          </a:prstGeom>
          <a:solidFill>
            <a:srgbClr val="81B214"/>
          </a:solidFill>
          <a:ln w="12700" cap="flat" cmpd="sng" algn="ctr">
            <a:solidFill>
              <a:srgbClr val="81B214"/>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pic>
        <p:nvPicPr>
          <p:cNvPr id="14" name="Picture 13" descr="Graphical user interface, application&#10;&#10;Description automatically generated">
            <a:extLst>
              <a:ext uri="{FF2B5EF4-FFF2-40B4-BE49-F238E27FC236}">
                <a16:creationId xmlns:a16="http://schemas.microsoft.com/office/drawing/2014/main" id="{FB8C0CF6-316C-4473-AE9B-7CBA6C3A4604}"/>
              </a:ext>
            </a:extLst>
          </p:cNvPr>
          <p:cNvPicPr>
            <a:picLocks noChangeAspect="1"/>
          </p:cNvPicPr>
          <p:nvPr/>
        </p:nvPicPr>
        <p:blipFill rotWithShape="1">
          <a:blip r:embed="rId2">
            <a:extLst>
              <a:ext uri="{28A0092B-C50C-407E-A947-70E740481C1C}">
                <a14:useLocalDpi xmlns:a14="http://schemas.microsoft.com/office/drawing/2010/main" val="0"/>
              </a:ext>
            </a:extLst>
          </a:blip>
          <a:srcRect l="22388" t="-2297" r="58428" b="93217"/>
          <a:stretch/>
        </p:blipFill>
        <p:spPr>
          <a:xfrm>
            <a:off x="6041804" y="-352818"/>
            <a:ext cx="3640213" cy="1663459"/>
          </a:xfrm>
          <a:prstGeom prst="rect">
            <a:avLst/>
          </a:prstGeom>
        </p:spPr>
      </p:pic>
      <p:pic>
        <p:nvPicPr>
          <p:cNvPr id="110" name="Picture 109"/>
          <p:cNvPicPr>
            <a:picLocks noChangeAspect="1"/>
          </p:cNvPicPr>
          <p:nvPr/>
        </p:nvPicPr>
        <p:blipFill>
          <a:blip r:embed="rId3"/>
          <a:stretch>
            <a:fillRect/>
          </a:stretch>
        </p:blipFill>
        <p:spPr>
          <a:xfrm>
            <a:off x="4402494" y="6105176"/>
            <a:ext cx="847577" cy="622531"/>
          </a:xfrm>
          <a:prstGeom prst="rect">
            <a:avLst/>
          </a:prstGeom>
        </p:spPr>
      </p:pic>
      <p:pic>
        <p:nvPicPr>
          <p:cNvPr id="111" name="Picture 110"/>
          <p:cNvPicPr>
            <a:picLocks noChangeAspect="1"/>
          </p:cNvPicPr>
          <p:nvPr/>
        </p:nvPicPr>
        <p:blipFill>
          <a:blip r:embed="rId4"/>
          <a:stretch>
            <a:fillRect/>
          </a:stretch>
        </p:blipFill>
        <p:spPr>
          <a:xfrm>
            <a:off x="7143902" y="6189230"/>
            <a:ext cx="897587" cy="582969"/>
          </a:xfrm>
          <a:prstGeom prst="rect">
            <a:avLst/>
          </a:prstGeom>
        </p:spPr>
      </p:pic>
      <p:pic>
        <p:nvPicPr>
          <p:cNvPr id="112" name="Picture 111"/>
          <p:cNvPicPr>
            <a:picLocks noChangeAspect="1"/>
          </p:cNvPicPr>
          <p:nvPr/>
        </p:nvPicPr>
        <p:blipFill>
          <a:blip r:embed="rId5"/>
          <a:stretch>
            <a:fillRect/>
          </a:stretch>
        </p:blipFill>
        <p:spPr>
          <a:xfrm>
            <a:off x="5447728" y="5901143"/>
            <a:ext cx="641184" cy="877565"/>
          </a:xfrm>
          <a:prstGeom prst="rect">
            <a:avLst/>
          </a:prstGeom>
        </p:spPr>
      </p:pic>
      <p:pic>
        <p:nvPicPr>
          <p:cNvPr id="114" name="Picture 113"/>
          <p:cNvPicPr>
            <a:picLocks noChangeAspect="1"/>
          </p:cNvPicPr>
          <p:nvPr/>
        </p:nvPicPr>
        <p:blipFill>
          <a:blip r:embed="rId6"/>
          <a:stretch>
            <a:fillRect/>
          </a:stretch>
        </p:blipFill>
        <p:spPr>
          <a:xfrm>
            <a:off x="6484226" y="5958961"/>
            <a:ext cx="424460" cy="840431"/>
          </a:xfrm>
          <a:prstGeom prst="rect">
            <a:avLst/>
          </a:prstGeom>
        </p:spPr>
      </p:pic>
    </p:spTree>
    <p:extLst>
      <p:ext uri="{BB962C8B-B14F-4D97-AF65-F5344CB8AC3E}">
        <p14:creationId xmlns:p14="http://schemas.microsoft.com/office/powerpoint/2010/main" val="20225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lvl="1" algn="ctr">
              <a:defRPr/>
            </a:pPr>
            <a:r>
              <a:rPr lang="en-US" sz="2800" b="1" kern="0" dirty="0">
                <a:solidFill>
                  <a:prstClr val="white"/>
                </a:solidFill>
                <a:latin typeface="#9Slide03 SFU DIN Mittelschrift" panose="00000400000000000000" pitchFamily="2" charset="0"/>
                <a:ea typeface="Cambria" panose="02040503050406030204" pitchFamily="18" charset="0"/>
              </a:rPr>
              <a:t>SUY NGẪM SAU BÀI HỌC</a:t>
            </a:r>
          </a:p>
        </p:txBody>
      </p:sp>
      <p:grpSp>
        <p:nvGrpSpPr>
          <p:cNvPr id="6" name="Group 5">
            <a:extLst>
              <a:ext uri="{FF2B5EF4-FFF2-40B4-BE49-F238E27FC236}">
                <a16:creationId xmlns:a16="http://schemas.microsoft.com/office/drawing/2014/main" id="{510C8B44-3E79-411E-9732-53E474FB0F3C}"/>
              </a:ext>
            </a:extLst>
          </p:cNvPr>
          <p:cNvGrpSpPr/>
          <p:nvPr/>
        </p:nvGrpSpPr>
        <p:grpSpPr>
          <a:xfrm>
            <a:off x="861610" y="1962686"/>
            <a:ext cx="4159749" cy="4159749"/>
            <a:chOff x="1171808" y="2023387"/>
            <a:chExt cx="2801037" cy="2801037"/>
          </a:xfrm>
        </p:grpSpPr>
        <p:sp>
          <p:nvSpPr>
            <p:cNvPr id="7" name="Oval 6">
              <a:extLst>
                <a:ext uri="{FF2B5EF4-FFF2-40B4-BE49-F238E27FC236}">
                  <a16:creationId xmlns:a16="http://schemas.microsoft.com/office/drawing/2014/main"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sp>
          <p:nvSpPr>
            <p:cNvPr id="8" name="Oval 7">
              <a:extLst>
                <a:ext uri="{FF2B5EF4-FFF2-40B4-BE49-F238E27FC236}">
                  <a16:creationId xmlns:a16="http://schemas.microsoft.com/office/drawing/2014/main"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grpSp>
      <p:pic>
        <p:nvPicPr>
          <p:cNvPr id="9" name="Picture 8"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452" y="2571923"/>
            <a:ext cx="3110961" cy="3110961"/>
          </a:xfrm>
          <a:prstGeom prst="rect">
            <a:avLst/>
          </a:prstGeom>
        </p:spPr>
      </p:pic>
      <p:sp>
        <p:nvSpPr>
          <p:cNvPr id="10" name="Rectangle 9"/>
          <p:cNvSpPr/>
          <p:nvPr/>
        </p:nvSpPr>
        <p:spPr>
          <a:xfrm>
            <a:off x="6997462" y="3663370"/>
            <a:ext cx="5055993" cy="572464"/>
          </a:xfrm>
          <a:prstGeom prst="rect">
            <a:avLst/>
          </a:prstGeom>
        </p:spPr>
        <p:txBody>
          <a:bodyPr wrap="square">
            <a:spAutoFit/>
          </a:bodyPr>
          <a:lstStyle/>
          <a:p>
            <a:pPr marL="0" lvl="1" defTabSz="1219140">
              <a:lnSpc>
                <a:spcPct val="130000"/>
              </a:lnSpc>
              <a:buClr>
                <a:srgbClr val="000000"/>
              </a:buClr>
              <a:buSzPts val="2500"/>
              <a:defRPr/>
            </a:pP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điều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em</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còn</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thắc</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mắc</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a:t>
            </a:r>
          </a:p>
        </p:txBody>
      </p:sp>
      <p:sp>
        <p:nvSpPr>
          <p:cNvPr id="11" name="AutoShape 2" descr="Biểu Tượng Thương Chữ - Số 1 PNG png tải về - Miễn phí trong suốt Khu Vực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2" name="AutoShape 4" descr="Biểu Tượng Thương Chữ - Số 1 PNG png tải về - Miễn phí trong suốt Khu Vực  png Tải về."/>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5248140" y="4803808"/>
            <a:ext cx="2282536" cy="1318627"/>
          </a:xfrm>
          <a:prstGeom prst="rect">
            <a:avLst/>
          </a:prstGeom>
        </p:spPr>
      </p:pic>
      <p:pic>
        <p:nvPicPr>
          <p:cNvPr id="14"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5629413" y="3432042"/>
            <a:ext cx="1519990" cy="10133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5781355" y="1933929"/>
            <a:ext cx="1216107" cy="104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997462" y="2161087"/>
            <a:ext cx="5507250" cy="529376"/>
          </a:xfrm>
          <a:prstGeom prst="rect">
            <a:avLst/>
          </a:prstGeom>
        </p:spPr>
        <p:txBody>
          <a:bodyPr wrap="square">
            <a:spAutoFit/>
          </a:bodyPr>
          <a:lstStyle/>
          <a:p>
            <a:pPr marL="0" lvl="1" defTabSz="1219140">
              <a:lnSpc>
                <a:spcPct val="130000"/>
              </a:lnSpc>
              <a:buClr>
                <a:srgbClr val="000000"/>
              </a:buClr>
              <a:buSzPts val="2500"/>
              <a:defRPr/>
            </a:pPr>
            <a:r>
              <a:rPr lang="en-US" sz="2400" dirty="0">
                <a:solidFill>
                  <a:srgbClr val="4B4B4B">
                    <a:lumMod val="50000"/>
                  </a:srgbClr>
                </a:solidFill>
                <a:latin typeface="#9Slide03 Roboto Medium" panose="02000000000000000000" pitchFamily="2" charset="0"/>
                <a:ea typeface="#9Slide03 Roboto Medium" panose="02000000000000000000" pitchFamily="2" charset="0"/>
              </a:rPr>
              <a:t>điều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rPr>
              <a:t>em</a:t>
            </a:r>
            <a:r>
              <a:rPr lang="en-US" sz="2400" dirty="0">
                <a:solidFill>
                  <a:srgbClr val="4B4B4B">
                    <a:lumMod val="50000"/>
                  </a:srgbClr>
                </a:solidFill>
                <a:latin typeface="#9Slide03 Roboto Medium" panose="02000000000000000000" pitchFamily="2" charset="0"/>
                <a:ea typeface="#9Slide03 Roboto Medium" panose="02000000000000000000" pitchFamily="2" charset="0"/>
              </a:rPr>
              <a:t> học được.</a:t>
            </a:r>
          </a:p>
        </p:txBody>
      </p:sp>
      <p:sp>
        <p:nvSpPr>
          <p:cNvPr id="17" name="Rectangle 16"/>
          <p:cNvSpPr/>
          <p:nvPr/>
        </p:nvSpPr>
        <p:spPr>
          <a:xfrm>
            <a:off x="6997462" y="5186948"/>
            <a:ext cx="4588115" cy="529376"/>
          </a:xfrm>
          <a:prstGeom prst="rect">
            <a:avLst/>
          </a:prstGeom>
        </p:spPr>
        <p:txBody>
          <a:bodyPr wrap="none">
            <a:spAutoFit/>
          </a:bodyPr>
          <a:lstStyle/>
          <a:p>
            <a:pPr marL="0" lvl="1" defTabSz="1219140">
              <a:lnSpc>
                <a:spcPct val="130000"/>
              </a:lnSpc>
              <a:buClr>
                <a:srgbClr val="000000"/>
              </a:buClr>
              <a:buSzPts val="2500"/>
              <a:defRPr/>
            </a:pPr>
            <a:r>
              <a:rPr lang="en-US"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đề xuất để giờ học </a:t>
            </a:r>
            <a:r>
              <a:rPr lang="en-US" sz="2400" kern="0" dirty="0" err="1">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hiệu</a:t>
            </a:r>
            <a:r>
              <a:rPr lang="en-US"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34368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1964" name="Google Shape;1964;p47"/>
          <p:cNvGrpSpPr/>
          <p:nvPr/>
        </p:nvGrpSpPr>
        <p:grpSpPr>
          <a:xfrm>
            <a:off x="411343" y="1453339"/>
            <a:ext cx="2233860" cy="6562149"/>
            <a:chOff x="1155925" y="624725"/>
            <a:chExt cx="1467457" cy="4310775"/>
          </a:xfrm>
        </p:grpSpPr>
        <p:sp>
          <p:nvSpPr>
            <p:cNvPr id="1965" name="Google Shape;1965;p47"/>
            <p:cNvSpPr/>
            <p:nvPr/>
          </p:nvSpPr>
          <p:spPr>
            <a:xfrm>
              <a:off x="1250092" y="780919"/>
              <a:ext cx="993730" cy="676199"/>
            </a:xfrm>
            <a:custGeom>
              <a:avLst/>
              <a:gdLst/>
              <a:ahLst/>
              <a:cxnLst/>
              <a:rect l="l" t="t" r="r" b="b"/>
              <a:pathLst>
                <a:path w="3092" h="2104" extrusionOk="0">
                  <a:moveTo>
                    <a:pt x="2960" y="0"/>
                  </a:moveTo>
                  <a:cubicBezTo>
                    <a:pt x="2732" y="0"/>
                    <a:pt x="1993" y="125"/>
                    <a:pt x="1333" y="537"/>
                  </a:cubicBezTo>
                  <a:cubicBezTo>
                    <a:pt x="587" y="1009"/>
                    <a:pt x="1" y="2021"/>
                    <a:pt x="39" y="2087"/>
                  </a:cubicBezTo>
                  <a:cubicBezTo>
                    <a:pt x="47" y="2099"/>
                    <a:pt x="73" y="2104"/>
                    <a:pt x="114" y="2104"/>
                  </a:cubicBezTo>
                  <a:cubicBezTo>
                    <a:pt x="399" y="2104"/>
                    <a:pt x="1377" y="1846"/>
                    <a:pt x="1485" y="1813"/>
                  </a:cubicBezTo>
                  <a:cubicBezTo>
                    <a:pt x="2127" y="1473"/>
                    <a:pt x="3091" y="27"/>
                    <a:pt x="3025" y="8"/>
                  </a:cubicBezTo>
                  <a:cubicBezTo>
                    <a:pt x="3015" y="3"/>
                    <a:pt x="2993" y="0"/>
                    <a:pt x="2960" y="0"/>
                  </a:cubicBezTo>
                  <a:close/>
                </a:path>
              </a:pathLst>
            </a:custGeom>
            <a:solidFill>
              <a:srgbClr val="A39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6" name="Google Shape;1966;p47"/>
            <p:cNvSpPr/>
            <p:nvPr/>
          </p:nvSpPr>
          <p:spPr>
            <a:xfrm>
              <a:off x="1952003" y="1800683"/>
              <a:ext cx="373774" cy="365418"/>
            </a:xfrm>
            <a:custGeom>
              <a:avLst/>
              <a:gdLst/>
              <a:ahLst/>
              <a:cxnLst/>
              <a:rect l="l" t="t" r="r" b="b"/>
              <a:pathLst>
                <a:path w="1163" h="1137" extrusionOk="0">
                  <a:moveTo>
                    <a:pt x="0" y="1"/>
                  </a:moveTo>
                  <a:cubicBezTo>
                    <a:pt x="0" y="1"/>
                    <a:pt x="811" y="1137"/>
                    <a:pt x="964" y="1137"/>
                  </a:cubicBezTo>
                  <a:cubicBezTo>
                    <a:pt x="967" y="1137"/>
                    <a:pt x="971" y="1136"/>
                    <a:pt x="973" y="1135"/>
                  </a:cubicBezTo>
                  <a:cubicBezTo>
                    <a:pt x="1162" y="1040"/>
                    <a:pt x="624" y="350"/>
                    <a:pt x="416" y="29"/>
                  </a:cubicBezTo>
                  <a:lnTo>
                    <a:pt x="0" y="1"/>
                  </a:ln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7" name="Google Shape;1967;p47"/>
            <p:cNvSpPr/>
            <p:nvPr/>
          </p:nvSpPr>
          <p:spPr>
            <a:xfrm>
              <a:off x="1429426" y="1785578"/>
              <a:ext cx="264502" cy="493008"/>
            </a:xfrm>
            <a:custGeom>
              <a:avLst/>
              <a:gdLst/>
              <a:ahLst/>
              <a:cxnLst/>
              <a:rect l="l" t="t" r="r" b="b"/>
              <a:pathLst>
                <a:path w="823" h="1534" extrusionOk="0">
                  <a:moveTo>
                    <a:pt x="615" y="0"/>
                  </a:moveTo>
                  <a:cubicBezTo>
                    <a:pt x="615" y="0"/>
                    <a:pt x="1" y="1456"/>
                    <a:pt x="123" y="1522"/>
                  </a:cubicBezTo>
                  <a:cubicBezTo>
                    <a:pt x="136" y="1530"/>
                    <a:pt x="148" y="1534"/>
                    <a:pt x="162" y="1534"/>
                  </a:cubicBezTo>
                  <a:cubicBezTo>
                    <a:pt x="354" y="1534"/>
                    <a:pt x="655" y="742"/>
                    <a:pt x="823" y="388"/>
                  </a:cubicBezTo>
                  <a:lnTo>
                    <a:pt x="615" y="0"/>
                  </a:ln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8" name="Google Shape;1968;p47"/>
            <p:cNvSpPr/>
            <p:nvPr/>
          </p:nvSpPr>
          <p:spPr>
            <a:xfrm>
              <a:off x="1523593" y="2515450"/>
              <a:ext cx="598745" cy="2380517"/>
            </a:xfrm>
            <a:custGeom>
              <a:avLst/>
              <a:gdLst/>
              <a:ahLst/>
              <a:cxnLst/>
              <a:rect l="l" t="t" r="r" b="b"/>
              <a:pathLst>
                <a:path w="1863" h="7407" extrusionOk="0">
                  <a:moveTo>
                    <a:pt x="1546" y="0"/>
                  </a:moveTo>
                  <a:cubicBezTo>
                    <a:pt x="1517" y="0"/>
                    <a:pt x="1426" y="63"/>
                    <a:pt x="1144" y="432"/>
                  </a:cubicBezTo>
                  <a:cubicBezTo>
                    <a:pt x="0" y="1916"/>
                    <a:pt x="889" y="4260"/>
                    <a:pt x="889" y="4260"/>
                  </a:cubicBezTo>
                  <a:cubicBezTo>
                    <a:pt x="889" y="4260"/>
                    <a:pt x="671" y="4732"/>
                    <a:pt x="624" y="5110"/>
                  </a:cubicBezTo>
                  <a:cubicBezTo>
                    <a:pt x="549" y="5725"/>
                    <a:pt x="766" y="6537"/>
                    <a:pt x="860" y="7407"/>
                  </a:cubicBezTo>
                  <a:lnTo>
                    <a:pt x="964" y="7407"/>
                  </a:lnTo>
                  <a:cubicBezTo>
                    <a:pt x="946" y="4628"/>
                    <a:pt x="1645" y="2237"/>
                    <a:pt x="1806" y="1254"/>
                  </a:cubicBezTo>
                  <a:cubicBezTo>
                    <a:pt x="1862" y="933"/>
                    <a:pt x="1560" y="16"/>
                    <a:pt x="1560" y="16"/>
                  </a:cubicBezTo>
                  <a:cubicBezTo>
                    <a:pt x="1560" y="16"/>
                    <a:pt x="1561" y="0"/>
                    <a:pt x="1546" y="0"/>
                  </a:cubicBez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9" name="Google Shape;1969;p47"/>
            <p:cNvSpPr/>
            <p:nvPr/>
          </p:nvSpPr>
          <p:spPr>
            <a:xfrm>
              <a:off x="1517486" y="2515450"/>
              <a:ext cx="601637" cy="1827731"/>
            </a:xfrm>
            <a:custGeom>
              <a:avLst/>
              <a:gdLst/>
              <a:ahLst/>
              <a:cxnLst/>
              <a:rect l="l" t="t" r="r" b="b"/>
              <a:pathLst>
                <a:path w="1872" h="5687" extrusionOk="0">
                  <a:moveTo>
                    <a:pt x="1556" y="0"/>
                  </a:moveTo>
                  <a:cubicBezTo>
                    <a:pt x="1526" y="0"/>
                    <a:pt x="1435" y="63"/>
                    <a:pt x="1154" y="432"/>
                  </a:cubicBezTo>
                  <a:cubicBezTo>
                    <a:pt x="1" y="1916"/>
                    <a:pt x="889" y="4260"/>
                    <a:pt x="889" y="4260"/>
                  </a:cubicBezTo>
                  <a:cubicBezTo>
                    <a:pt x="889" y="4260"/>
                    <a:pt x="690" y="4723"/>
                    <a:pt x="643" y="5101"/>
                  </a:cubicBezTo>
                  <a:cubicBezTo>
                    <a:pt x="624" y="5271"/>
                    <a:pt x="634" y="5479"/>
                    <a:pt x="643" y="5687"/>
                  </a:cubicBezTo>
                  <a:cubicBezTo>
                    <a:pt x="738" y="5091"/>
                    <a:pt x="965" y="4600"/>
                    <a:pt x="1210" y="4383"/>
                  </a:cubicBezTo>
                  <a:cubicBezTo>
                    <a:pt x="1418" y="2975"/>
                    <a:pt x="1721" y="1859"/>
                    <a:pt x="1815" y="1254"/>
                  </a:cubicBezTo>
                  <a:cubicBezTo>
                    <a:pt x="1872" y="933"/>
                    <a:pt x="1569" y="16"/>
                    <a:pt x="1569" y="16"/>
                  </a:cubicBezTo>
                  <a:cubicBezTo>
                    <a:pt x="1569" y="16"/>
                    <a:pt x="1570" y="0"/>
                    <a:pt x="1556" y="0"/>
                  </a:cubicBez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0" name="Google Shape;1970;p47"/>
            <p:cNvSpPr/>
            <p:nvPr/>
          </p:nvSpPr>
          <p:spPr>
            <a:xfrm>
              <a:off x="1523593" y="2462742"/>
              <a:ext cx="446729" cy="2427118"/>
            </a:xfrm>
            <a:custGeom>
              <a:avLst/>
              <a:gdLst/>
              <a:ahLst/>
              <a:cxnLst/>
              <a:rect l="l" t="t" r="r" b="b"/>
              <a:pathLst>
                <a:path w="1390" h="7552" extrusionOk="0">
                  <a:moveTo>
                    <a:pt x="1125" y="1"/>
                  </a:moveTo>
                  <a:cubicBezTo>
                    <a:pt x="1125" y="1"/>
                    <a:pt x="208" y="455"/>
                    <a:pt x="152" y="1069"/>
                  </a:cubicBezTo>
                  <a:cubicBezTo>
                    <a:pt x="0" y="2638"/>
                    <a:pt x="482" y="4377"/>
                    <a:pt x="482" y="4377"/>
                  </a:cubicBezTo>
                  <a:cubicBezTo>
                    <a:pt x="482" y="4377"/>
                    <a:pt x="256" y="4849"/>
                    <a:pt x="246" y="5227"/>
                  </a:cubicBezTo>
                  <a:cubicBezTo>
                    <a:pt x="218" y="5851"/>
                    <a:pt x="530" y="6692"/>
                    <a:pt x="681" y="7552"/>
                  </a:cubicBezTo>
                  <a:lnTo>
                    <a:pt x="794" y="7552"/>
                  </a:lnTo>
                  <a:cubicBezTo>
                    <a:pt x="511" y="4046"/>
                    <a:pt x="1390" y="502"/>
                    <a:pt x="1390" y="502"/>
                  </a:cubicBezTo>
                  <a:lnTo>
                    <a:pt x="1125" y="1"/>
                  </a:ln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1" name="Google Shape;1971;p47"/>
            <p:cNvSpPr/>
            <p:nvPr/>
          </p:nvSpPr>
          <p:spPr>
            <a:xfrm>
              <a:off x="1523593" y="2465956"/>
              <a:ext cx="446729" cy="1786272"/>
            </a:xfrm>
            <a:custGeom>
              <a:avLst/>
              <a:gdLst/>
              <a:ahLst/>
              <a:cxnLst/>
              <a:rect l="l" t="t" r="r" b="b"/>
              <a:pathLst>
                <a:path w="1390" h="5558" extrusionOk="0">
                  <a:moveTo>
                    <a:pt x="1125" y="0"/>
                  </a:moveTo>
                  <a:cubicBezTo>
                    <a:pt x="1125" y="0"/>
                    <a:pt x="208" y="445"/>
                    <a:pt x="152" y="1059"/>
                  </a:cubicBezTo>
                  <a:cubicBezTo>
                    <a:pt x="0" y="2628"/>
                    <a:pt x="482" y="4367"/>
                    <a:pt x="482" y="4367"/>
                  </a:cubicBezTo>
                  <a:cubicBezTo>
                    <a:pt x="482" y="4367"/>
                    <a:pt x="256" y="4830"/>
                    <a:pt x="246" y="5217"/>
                  </a:cubicBezTo>
                  <a:cubicBezTo>
                    <a:pt x="246" y="5321"/>
                    <a:pt x="246" y="5444"/>
                    <a:pt x="256" y="5557"/>
                  </a:cubicBezTo>
                  <a:cubicBezTo>
                    <a:pt x="397" y="5208"/>
                    <a:pt x="577" y="4943"/>
                    <a:pt x="766" y="4839"/>
                  </a:cubicBezTo>
                  <a:cubicBezTo>
                    <a:pt x="908" y="2420"/>
                    <a:pt x="1390" y="492"/>
                    <a:pt x="1390" y="492"/>
                  </a:cubicBezTo>
                  <a:lnTo>
                    <a:pt x="1125" y="0"/>
                  </a:ln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2" name="Google Shape;1972;p47"/>
            <p:cNvSpPr/>
            <p:nvPr/>
          </p:nvSpPr>
          <p:spPr>
            <a:xfrm>
              <a:off x="1520700" y="2411320"/>
              <a:ext cx="616743" cy="1401571"/>
            </a:xfrm>
            <a:custGeom>
              <a:avLst/>
              <a:gdLst/>
              <a:ahLst/>
              <a:cxnLst/>
              <a:rect l="l" t="t" r="r" b="b"/>
              <a:pathLst>
                <a:path w="1919" h="4361" extrusionOk="0">
                  <a:moveTo>
                    <a:pt x="832" y="0"/>
                  </a:moveTo>
                  <a:cubicBezTo>
                    <a:pt x="766" y="189"/>
                    <a:pt x="633" y="322"/>
                    <a:pt x="302" y="889"/>
                  </a:cubicBezTo>
                  <a:cubicBezTo>
                    <a:pt x="9" y="1371"/>
                    <a:pt x="0" y="2741"/>
                    <a:pt x="161" y="4215"/>
                  </a:cubicBezTo>
                  <a:cubicBezTo>
                    <a:pt x="341" y="4336"/>
                    <a:pt x="791" y="4361"/>
                    <a:pt x="1138" y="4361"/>
                  </a:cubicBezTo>
                  <a:cubicBezTo>
                    <a:pt x="1390" y="4361"/>
                    <a:pt x="1588" y="4348"/>
                    <a:pt x="1588" y="4348"/>
                  </a:cubicBezTo>
                  <a:cubicBezTo>
                    <a:pt x="1588" y="4215"/>
                    <a:pt x="1919" y="1815"/>
                    <a:pt x="1890" y="1125"/>
                  </a:cubicBezTo>
                  <a:cubicBezTo>
                    <a:pt x="1852" y="558"/>
                    <a:pt x="1578" y="85"/>
                    <a:pt x="1578" y="85"/>
                  </a:cubicBezTo>
                  <a:lnTo>
                    <a:pt x="832" y="0"/>
                  </a:lnTo>
                  <a:close/>
                </a:path>
              </a:pathLst>
            </a:custGeom>
            <a:solidFill>
              <a:srgbClr val="C6B7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3" name="Google Shape;1973;p47"/>
            <p:cNvSpPr/>
            <p:nvPr/>
          </p:nvSpPr>
          <p:spPr>
            <a:xfrm>
              <a:off x="1727031" y="2487167"/>
              <a:ext cx="385986" cy="244255"/>
            </a:xfrm>
            <a:custGeom>
              <a:avLst/>
              <a:gdLst/>
              <a:ahLst/>
              <a:cxnLst/>
              <a:rect l="l" t="t" r="r" b="b"/>
              <a:pathLst>
                <a:path w="1201" h="760" extrusionOk="0">
                  <a:moveTo>
                    <a:pt x="691" y="1"/>
                  </a:moveTo>
                  <a:lnTo>
                    <a:pt x="1" y="690"/>
                  </a:lnTo>
                  <a:cubicBezTo>
                    <a:pt x="1" y="690"/>
                    <a:pt x="264" y="759"/>
                    <a:pt x="525" y="759"/>
                  </a:cubicBezTo>
                  <a:cubicBezTo>
                    <a:pt x="585" y="759"/>
                    <a:pt x="644" y="756"/>
                    <a:pt x="700" y="747"/>
                  </a:cubicBezTo>
                  <a:lnTo>
                    <a:pt x="795" y="482"/>
                  </a:lnTo>
                  <a:lnTo>
                    <a:pt x="851" y="719"/>
                  </a:lnTo>
                  <a:cubicBezTo>
                    <a:pt x="851" y="719"/>
                    <a:pt x="1078" y="634"/>
                    <a:pt x="1201" y="549"/>
                  </a:cubicBezTo>
                  <a:lnTo>
                    <a:pt x="1125" y="256"/>
                  </a:lnTo>
                  <a:lnTo>
                    <a:pt x="691" y="1"/>
                  </a:lnTo>
                  <a:close/>
                </a:path>
              </a:pathLst>
            </a:custGeom>
            <a:solidFill>
              <a:srgbClr val="AD9C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4" name="Google Shape;1974;p47"/>
            <p:cNvSpPr/>
            <p:nvPr/>
          </p:nvSpPr>
          <p:spPr>
            <a:xfrm>
              <a:off x="1493061" y="2411320"/>
              <a:ext cx="574641" cy="1400285"/>
            </a:xfrm>
            <a:custGeom>
              <a:avLst/>
              <a:gdLst/>
              <a:ahLst/>
              <a:cxnLst/>
              <a:rect l="l" t="t" r="r" b="b"/>
              <a:pathLst>
                <a:path w="1788" h="4357" extrusionOk="0">
                  <a:moveTo>
                    <a:pt x="823" y="0"/>
                  </a:moveTo>
                  <a:cubicBezTo>
                    <a:pt x="757" y="189"/>
                    <a:pt x="625" y="331"/>
                    <a:pt x="294" y="898"/>
                  </a:cubicBezTo>
                  <a:cubicBezTo>
                    <a:pt x="1" y="1380"/>
                    <a:pt x="86" y="2760"/>
                    <a:pt x="247" y="4244"/>
                  </a:cubicBezTo>
                  <a:cubicBezTo>
                    <a:pt x="341" y="4300"/>
                    <a:pt x="511" y="4338"/>
                    <a:pt x="700" y="4357"/>
                  </a:cubicBezTo>
                  <a:cubicBezTo>
                    <a:pt x="511" y="1276"/>
                    <a:pt x="795" y="1087"/>
                    <a:pt x="1182" y="274"/>
                  </a:cubicBezTo>
                  <a:lnTo>
                    <a:pt x="1787" y="340"/>
                  </a:lnTo>
                  <a:cubicBezTo>
                    <a:pt x="1721" y="189"/>
                    <a:pt x="1664" y="95"/>
                    <a:pt x="1664" y="95"/>
                  </a:cubicBezTo>
                  <a:lnTo>
                    <a:pt x="823" y="0"/>
                  </a:lnTo>
                  <a:close/>
                </a:path>
              </a:pathLst>
            </a:custGeom>
            <a:solidFill>
              <a:srgbClr val="AD9C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5" name="Google Shape;1975;p47"/>
            <p:cNvSpPr/>
            <p:nvPr/>
          </p:nvSpPr>
          <p:spPr>
            <a:xfrm>
              <a:off x="1921471" y="1653809"/>
              <a:ext cx="273822" cy="408484"/>
            </a:xfrm>
            <a:custGeom>
              <a:avLst/>
              <a:gdLst/>
              <a:ahLst/>
              <a:cxnLst/>
              <a:rect l="l" t="t" r="r" b="b"/>
              <a:pathLst>
                <a:path w="852" h="1271" extrusionOk="0">
                  <a:moveTo>
                    <a:pt x="220" y="1"/>
                  </a:moveTo>
                  <a:cubicBezTo>
                    <a:pt x="213" y="1"/>
                    <a:pt x="206" y="2"/>
                    <a:pt x="199" y="4"/>
                  </a:cubicBezTo>
                  <a:cubicBezTo>
                    <a:pt x="1" y="80"/>
                    <a:pt x="57" y="467"/>
                    <a:pt x="86" y="571"/>
                  </a:cubicBezTo>
                  <a:cubicBezTo>
                    <a:pt x="104" y="666"/>
                    <a:pt x="643" y="1270"/>
                    <a:pt x="643" y="1270"/>
                  </a:cubicBezTo>
                  <a:lnTo>
                    <a:pt x="851" y="930"/>
                  </a:lnTo>
                  <a:cubicBezTo>
                    <a:pt x="851" y="930"/>
                    <a:pt x="435" y="1"/>
                    <a:pt x="220" y="1"/>
                  </a:cubicBezTo>
                  <a:close/>
                </a:path>
              </a:pathLst>
            </a:custGeom>
            <a:solidFill>
              <a:srgbClr val="C6B7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6" name="Google Shape;1976;p47"/>
            <p:cNvSpPr/>
            <p:nvPr/>
          </p:nvSpPr>
          <p:spPr>
            <a:xfrm>
              <a:off x="1921471" y="1651881"/>
              <a:ext cx="267716" cy="407198"/>
            </a:xfrm>
            <a:custGeom>
              <a:avLst/>
              <a:gdLst/>
              <a:ahLst/>
              <a:cxnLst/>
              <a:rect l="l" t="t" r="r" b="b"/>
              <a:pathLst>
                <a:path w="833" h="1267" extrusionOk="0">
                  <a:moveTo>
                    <a:pt x="199" y="1"/>
                  </a:moveTo>
                  <a:cubicBezTo>
                    <a:pt x="1" y="76"/>
                    <a:pt x="57" y="464"/>
                    <a:pt x="86" y="568"/>
                  </a:cubicBezTo>
                  <a:cubicBezTo>
                    <a:pt x="104" y="662"/>
                    <a:pt x="643" y="1267"/>
                    <a:pt x="643" y="1267"/>
                  </a:cubicBezTo>
                  <a:lnTo>
                    <a:pt x="832" y="974"/>
                  </a:lnTo>
                  <a:cubicBezTo>
                    <a:pt x="709" y="898"/>
                    <a:pt x="596" y="785"/>
                    <a:pt x="473" y="624"/>
                  </a:cubicBezTo>
                  <a:cubicBezTo>
                    <a:pt x="284" y="388"/>
                    <a:pt x="190" y="142"/>
                    <a:pt x="218" y="1"/>
                  </a:cubicBezTo>
                  <a:close/>
                </a:path>
              </a:pathLst>
            </a:custGeom>
            <a:solidFill>
              <a:srgbClr val="AD9C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7" name="Google Shape;1977;p47"/>
            <p:cNvSpPr/>
            <p:nvPr/>
          </p:nvSpPr>
          <p:spPr>
            <a:xfrm>
              <a:off x="2051954" y="1879744"/>
              <a:ext cx="158444" cy="194761"/>
            </a:xfrm>
            <a:custGeom>
              <a:avLst/>
              <a:gdLst/>
              <a:ahLst/>
              <a:cxnLst/>
              <a:rect l="l" t="t" r="r" b="b"/>
              <a:pathLst>
                <a:path w="493" h="606" extrusionOk="0">
                  <a:moveTo>
                    <a:pt x="351" y="0"/>
                  </a:moveTo>
                  <a:lnTo>
                    <a:pt x="171" y="218"/>
                  </a:lnTo>
                  <a:lnTo>
                    <a:pt x="237" y="322"/>
                  </a:lnTo>
                  <a:lnTo>
                    <a:pt x="152" y="293"/>
                  </a:lnTo>
                  <a:lnTo>
                    <a:pt x="1" y="549"/>
                  </a:lnTo>
                  <a:lnTo>
                    <a:pt x="209" y="605"/>
                  </a:lnTo>
                  <a:lnTo>
                    <a:pt x="492" y="274"/>
                  </a:lnTo>
                  <a:lnTo>
                    <a:pt x="351" y="0"/>
                  </a:lnTo>
                  <a:close/>
                </a:path>
              </a:pathLst>
            </a:custGeom>
            <a:solidFill>
              <a:srgbClr val="FFD1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8" name="Google Shape;1978;p47"/>
            <p:cNvSpPr/>
            <p:nvPr/>
          </p:nvSpPr>
          <p:spPr>
            <a:xfrm>
              <a:off x="1596548" y="1623277"/>
              <a:ext cx="525790" cy="1069899"/>
            </a:xfrm>
            <a:custGeom>
              <a:avLst/>
              <a:gdLst/>
              <a:ahLst/>
              <a:cxnLst/>
              <a:rect l="l" t="t" r="r" b="b"/>
              <a:pathLst>
                <a:path w="1636" h="3329" extrusionOk="0">
                  <a:moveTo>
                    <a:pt x="709" y="0"/>
                  </a:moveTo>
                  <a:cubicBezTo>
                    <a:pt x="462" y="0"/>
                    <a:pt x="211" y="48"/>
                    <a:pt x="161" y="184"/>
                  </a:cubicBezTo>
                  <a:cubicBezTo>
                    <a:pt x="0" y="619"/>
                    <a:pt x="341" y="1252"/>
                    <a:pt x="341" y="2055"/>
                  </a:cubicBezTo>
                  <a:cubicBezTo>
                    <a:pt x="341" y="2377"/>
                    <a:pt x="284" y="2689"/>
                    <a:pt x="66" y="3123"/>
                  </a:cubicBezTo>
                  <a:cubicBezTo>
                    <a:pt x="382" y="3263"/>
                    <a:pt x="652" y="3328"/>
                    <a:pt x="895" y="3328"/>
                  </a:cubicBezTo>
                  <a:cubicBezTo>
                    <a:pt x="964" y="3328"/>
                    <a:pt x="1031" y="3323"/>
                    <a:pt x="1097" y="3312"/>
                  </a:cubicBezTo>
                  <a:lnTo>
                    <a:pt x="1201" y="2934"/>
                  </a:lnTo>
                  <a:lnTo>
                    <a:pt x="1333" y="3293"/>
                  </a:lnTo>
                  <a:cubicBezTo>
                    <a:pt x="1427" y="3256"/>
                    <a:pt x="1531" y="3246"/>
                    <a:pt x="1616" y="3180"/>
                  </a:cubicBezTo>
                  <a:cubicBezTo>
                    <a:pt x="1560" y="2981"/>
                    <a:pt x="1437" y="2348"/>
                    <a:pt x="1427" y="2084"/>
                  </a:cubicBezTo>
                  <a:cubicBezTo>
                    <a:pt x="1390" y="1498"/>
                    <a:pt x="1635" y="1318"/>
                    <a:pt x="1635" y="1318"/>
                  </a:cubicBezTo>
                  <a:cubicBezTo>
                    <a:pt x="1635" y="1318"/>
                    <a:pt x="1380" y="175"/>
                    <a:pt x="1210" y="80"/>
                  </a:cubicBezTo>
                  <a:cubicBezTo>
                    <a:pt x="1135" y="36"/>
                    <a:pt x="923" y="0"/>
                    <a:pt x="709" y="0"/>
                  </a:cubicBezTo>
                  <a:close/>
                </a:path>
              </a:pathLst>
            </a:custGeom>
            <a:solidFill>
              <a:srgbClr val="C6B7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9" name="Google Shape;1979;p47"/>
            <p:cNvSpPr/>
            <p:nvPr/>
          </p:nvSpPr>
          <p:spPr>
            <a:xfrm>
              <a:off x="1891260" y="1739941"/>
              <a:ext cx="136911" cy="832715"/>
            </a:xfrm>
            <a:custGeom>
              <a:avLst/>
              <a:gdLst/>
              <a:ahLst/>
              <a:cxnLst/>
              <a:rect l="l" t="t" r="r" b="b"/>
              <a:pathLst>
                <a:path w="426" h="2591" extrusionOk="0">
                  <a:moveTo>
                    <a:pt x="38" y="1"/>
                  </a:moveTo>
                  <a:lnTo>
                    <a:pt x="0" y="38"/>
                  </a:lnTo>
                  <a:cubicBezTo>
                    <a:pt x="236" y="369"/>
                    <a:pt x="359" y="870"/>
                    <a:pt x="378" y="955"/>
                  </a:cubicBezTo>
                  <a:cubicBezTo>
                    <a:pt x="104" y="1286"/>
                    <a:pt x="246" y="2524"/>
                    <a:pt x="265" y="2590"/>
                  </a:cubicBezTo>
                  <a:lnTo>
                    <a:pt x="293" y="2562"/>
                  </a:lnTo>
                  <a:cubicBezTo>
                    <a:pt x="293" y="2552"/>
                    <a:pt x="151" y="1267"/>
                    <a:pt x="416" y="965"/>
                  </a:cubicBezTo>
                  <a:lnTo>
                    <a:pt x="425" y="955"/>
                  </a:lnTo>
                  <a:lnTo>
                    <a:pt x="425" y="946"/>
                  </a:lnTo>
                  <a:cubicBezTo>
                    <a:pt x="425" y="917"/>
                    <a:pt x="302" y="350"/>
                    <a:pt x="38" y="1"/>
                  </a:cubicBezTo>
                  <a:close/>
                </a:path>
              </a:pathLst>
            </a:custGeom>
            <a:solidFill>
              <a:srgbClr val="AD9C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0" name="Google Shape;1980;p47"/>
            <p:cNvSpPr/>
            <p:nvPr/>
          </p:nvSpPr>
          <p:spPr>
            <a:xfrm>
              <a:off x="1675609" y="1605279"/>
              <a:ext cx="264502" cy="214044"/>
            </a:xfrm>
            <a:custGeom>
              <a:avLst/>
              <a:gdLst/>
              <a:ahLst/>
              <a:cxnLst/>
              <a:rect l="l" t="t" r="r" b="b"/>
              <a:pathLst>
                <a:path w="823" h="666" extrusionOk="0">
                  <a:moveTo>
                    <a:pt x="512" y="0"/>
                  </a:moveTo>
                  <a:cubicBezTo>
                    <a:pt x="248" y="0"/>
                    <a:pt x="0" y="61"/>
                    <a:pt x="0" y="61"/>
                  </a:cubicBezTo>
                  <a:lnTo>
                    <a:pt x="822" y="665"/>
                  </a:lnTo>
                  <a:lnTo>
                    <a:pt x="709" y="13"/>
                  </a:lnTo>
                  <a:cubicBezTo>
                    <a:pt x="645" y="4"/>
                    <a:pt x="578" y="0"/>
                    <a:pt x="512" y="0"/>
                  </a:cubicBezTo>
                  <a:close/>
                </a:path>
              </a:pathLst>
            </a:custGeom>
            <a:solidFill>
              <a:srgbClr val="AD9C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1" name="Google Shape;1981;p47"/>
            <p:cNvSpPr/>
            <p:nvPr/>
          </p:nvSpPr>
          <p:spPr>
            <a:xfrm>
              <a:off x="1596548" y="1670200"/>
              <a:ext cx="525790" cy="1008514"/>
            </a:xfrm>
            <a:custGeom>
              <a:avLst/>
              <a:gdLst/>
              <a:ahLst/>
              <a:cxnLst/>
              <a:rect l="l" t="t" r="r" b="b"/>
              <a:pathLst>
                <a:path w="1636" h="3138" extrusionOk="0">
                  <a:moveTo>
                    <a:pt x="260" y="0"/>
                  </a:moveTo>
                  <a:cubicBezTo>
                    <a:pt x="259" y="0"/>
                    <a:pt x="257" y="0"/>
                    <a:pt x="255" y="0"/>
                  </a:cubicBezTo>
                  <a:cubicBezTo>
                    <a:pt x="208" y="29"/>
                    <a:pt x="170" y="19"/>
                    <a:pt x="161" y="48"/>
                  </a:cubicBezTo>
                  <a:cubicBezTo>
                    <a:pt x="0" y="492"/>
                    <a:pt x="341" y="1115"/>
                    <a:pt x="341" y="1919"/>
                  </a:cubicBezTo>
                  <a:cubicBezTo>
                    <a:pt x="341" y="2250"/>
                    <a:pt x="284" y="2552"/>
                    <a:pt x="66" y="2996"/>
                  </a:cubicBezTo>
                  <a:cubicBezTo>
                    <a:pt x="199" y="3053"/>
                    <a:pt x="312" y="3100"/>
                    <a:pt x="435" y="3138"/>
                  </a:cubicBezTo>
                  <a:cubicBezTo>
                    <a:pt x="568" y="2441"/>
                    <a:pt x="883" y="1926"/>
                    <a:pt x="1265" y="1926"/>
                  </a:cubicBezTo>
                  <a:cubicBezTo>
                    <a:pt x="1318" y="1926"/>
                    <a:pt x="1372" y="1936"/>
                    <a:pt x="1427" y="1957"/>
                  </a:cubicBezTo>
                  <a:cubicBezTo>
                    <a:pt x="1399" y="1408"/>
                    <a:pt x="1588" y="1210"/>
                    <a:pt x="1635" y="1182"/>
                  </a:cubicBezTo>
                  <a:cubicBezTo>
                    <a:pt x="1625" y="1181"/>
                    <a:pt x="1613" y="1181"/>
                    <a:pt x="1599" y="1181"/>
                  </a:cubicBezTo>
                  <a:cubicBezTo>
                    <a:pt x="1465" y="1181"/>
                    <a:pt x="1179" y="1206"/>
                    <a:pt x="960" y="1206"/>
                  </a:cubicBezTo>
                  <a:cubicBezTo>
                    <a:pt x="835" y="1206"/>
                    <a:pt x="732" y="1198"/>
                    <a:pt x="690" y="1172"/>
                  </a:cubicBezTo>
                  <a:cubicBezTo>
                    <a:pt x="522" y="1060"/>
                    <a:pt x="446" y="0"/>
                    <a:pt x="260" y="0"/>
                  </a:cubicBezTo>
                  <a:close/>
                </a:path>
              </a:pathLst>
            </a:custGeom>
            <a:solidFill>
              <a:srgbClr val="AD9C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2" name="Google Shape;1982;p47"/>
            <p:cNvSpPr/>
            <p:nvPr/>
          </p:nvSpPr>
          <p:spPr>
            <a:xfrm>
              <a:off x="1690714" y="1390592"/>
              <a:ext cx="209866" cy="249397"/>
            </a:xfrm>
            <a:custGeom>
              <a:avLst/>
              <a:gdLst/>
              <a:ahLst/>
              <a:cxnLst/>
              <a:rect l="l" t="t" r="r" b="b"/>
              <a:pathLst>
                <a:path w="653" h="776" extrusionOk="0">
                  <a:moveTo>
                    <a:pt x="397" y="1"/>
                  </a:moveTo>
                  <a:lnTo>
                    <a:pt x="0" y="20"/>
                  </a:lnTo>
                  <a:lnTo>
                    <a:pt x="114" y="766"/>
                  </a:lnTo>
                  <a:lnTo>
                    <a:pt x="652" y="776"/>
                  </a:lnTo>
                  <a:lnTo>
                    <a:pt x="397" y="1"/>
                  </a:ln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3" name="Google Shape;1983;p47"/>
            <p:cNvSpPr/>
            <p:nvPr/>
          </p:nvSpPr>
          <p:spPr>
            <a:xfrm>
              <a:off x="1514594" y="1654773"/>
              <a:ext cx="243290" cy="422625"/>
            </a:xfrm>
            <a:custGeom>
              <a:avLst/>
              <a:gdLst/>
              <a:ahLst/>
              <a:cxnLst/>
              <a:rect l="l" t="t" r="r" b="b"/>
              <a:pathLst>
                <a:path w="757" h="1315" extrusionOk="0">
                  <a:moveTo>
                    <a:pt x="508" y="1"/>
                  </a:moveTo>
                  <a:cubicBezTo>
                    <a:pt x="300" y="1"/>
                    <a:pt x="0" y="1069"/>
                    <a:pt x="0" y="1069"/>
                  </a:cubicBezTo>
                  <a:lnTo>
                    <a:pt x="369" y="1315"/>
                  </a:lnTo>
                  <a:cubicBezTo>
                    <a:pt x="369" y="1315"/>
                    <a:pt x="756" y="606"/>
                    <a:pt x="756" y="502"/>
                  </a:cubicBezTo>
                  <a:cubicBezTo>
                    <a:pt x="756" y="389"/>
                    <a:pt x="737" y="10"/>
                    <a:pt x="510" y="1"/>
                  </a:cubicBezTo>
                  <a:cubicBezTo>
                    <a:pt x="510" y="1"/>
                    <a:pt x="509" y="1"/>
                    <a:pt x="508" y="1"/>
                  </a:cubicBezTo>
                  <a:close/>
                </a:path>
              </a:pathLst>
            </a:custGeom>
            <a:solidFill>
              <a:srgbClr val="C6B7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4" name="Google Shape;1984;p47"/>
            <p:cNvSpPr/>
            <p:nvPr/>
          </p:nvSpPr>
          <p:spPr>
            <a:xfrm>
              <a:off x="1514594" y="1709730"/>
              <a:ext cx="218865" cy="370881"/>
            </a:xfrm>
            <a:custGeom>
              <a:avLst/>
              <a:gdLst/>
              <a:ahLst/>
              <a:cxnLst/>
              <a:rect l="l" t="t" r="r" b="b"/>
              <a:pathLst>
                <a:path w="681" h="1154" extrusionOk="0">
                  <a:moveTo>
                    <a:pt x="350" y="0"/>
                  </a:moveTo>
                  <a:cubicBezTo>
                    <a:pt x="337" y="6"/>
                    <a:pt x="333" y="21"/>
                    <a:pt x="329" y="36"/>
                  </a:cubicBezTo>
                  <a:lnTo>
                    <a:pt x="329" y="36"/>
                  </a:lnTo>
                  <a:cubicBezTo>
                    <a:pt x="336" y="24"/>
                    <a:pt x="343" y="12"/>
                    <a:pt x="350" y="0"/>
                  </a:cubicBezTo>
                  <a:close/>
                  <a:moveTo>
                    <a:pt x="329" y="36"/>
                  </a:moveTo>
                  <a:cubicBezTo>
                    <a:pt x="157" y="340"/>
                    <a:pt x="0" y="907"/>
                    <a:pt x="0" y="907"/>
                  </a:cubicBezTo>
                  <a:lnTo>
                    <a:pt x="378" y="1153"/>
                  </a:lnTo>
                  <a:cubicBezTo>
                    <a:pt x="378" y="1153"/>
                    <a:pt x="586" y="889"/>
                    <a:pt x="681" y="605"/>
                  </a:cubicBezTo>
                  <a:lnTo>
                    <a:pt x="681" y="605"/>
                  </a:lnTo>
                  <a:cubicBezTo>
                    <a:pt x="583" y="702"/>
                    <a:pt x="493" y="772"/>
                    <a:pt x="416" y="772"/>
                  </a:cubicBezTo>
                  <a:cubicBezTo>
                    <a:pt x="403" y="772"/>
                    <a:pt x="390" y="770"/>
                    <a:pt x="378" y="766"/>
                  </a:cubicBezTo>
                  <a:cubicBezTo>
                    <a:pt x="236" y="718"/>
                    <a:pt x="217" y="397"/>
                    <a:pt x="321" y="57"/>
                  </a:cubicBezTo>
                  <a:cubicBezTo>
                    <a:pt x="325" y="51"/>
                    <a:pt x="327" y="43"/>
                    <a:pt x="329" y="36"/>
                  </a:cubicBezTo>
                  <a:close/>
                </a:path>
              </a:pathLst>
            </a:custGeom>
            <a:solidFill>
              <a:srgbClr val="AD9C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5" name="Google Shape;1985;p47"/>
            <p:cNvSpPr/>
            <p:nvPr/>
          </p:nvSpPr>
          <p:spPr>
            <a:xfrm>
              <a:off x="2211363" y="1494079"/>
              <a:ext cx="269323" cy="670093"/>
            </a:xfrm>
            <a:custGeom>
              <a:avLst/>
              <a:gdLst/>
              <a:ahLst/>
              <a:cxnLst/>
              <a:rect l="l" t="t" r="r" b="b"/>
              <a:pathLst>
                <a:path w="838" h="2085" extrusionOk="0">
                  <a:moveTo>
                    <a:pt x="800" y="0"/>
                  </a:moveTo>
                  <a:cubicBezTo>
                    <a:pt x="800" y="0"/>
                    <a:pt x="100" y="1352"/>
                    <a:pt x="53" y="1588"/>
                  </a:cubicBezTo>
                  <a:cubicBezTo>
                    <a:pt x="0" y="1807"/>
                    <a:pt x="29" y="2084"/>
                    <a:pt x="155" y="2084"/>
                  </a:cubicBezTo>
                  <a:cubicBezTo>
                    <a:pt x="165" y="2084"/>
                    <a:pt x="175" y="2083"/>
                    <a:pt x="185" y="2079"/>
                  </a:cubicBezTo>
                  <a:cubicBezTo>
                    <a:pt x="327" y="2013"/>
                    <a:pt x="771" y="293"/>
                    <a:pt x="837" y="47"/>
                  </a:cubicBezTo>
                  <a:lnTo>
                    <a:pt x="800" y="0"/>
                  </a:ln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6" name="Google Shape;1986;p47"/>
            <p:cNvSpPr/>
            <p:nvPr/>
          </p:nvSpPr>
          <p:spPr>
            <a:xfrm>
              <a:off x="2196257" y="1603351"/>
              <a:ext cx="214687" cy="560821"/>
            </a:xfrm>
            <a:custGeom>
              <a:avLst/>
              <a:gdLst/>
              <a:ahLst/>
              <a:cxnLst/>
              <a:rect l="l" t="t" r="r" b="b"/>
              <a:pathLst>
                <a:path w="668" h="1745" extrusionOk="0">
                  <a:moveTo>
                    <a:pt x="667" y="0"/>
                  </a:moveTo>
                  <a:cubicBezTo>
                    <a:pt x="459" y="426"/>
                    <a:pt x="91" y="1125"/>
                    <a:pt x="53" y="1276"/>
                  </a:cubicBezTo>
                  <a:cubicBezTo>
                    <a:pt x="0" y="1494"/>
                    <a:pt x="69" y="1745"/>
                    <a:pt x="191" y="1745"/>
                  </a:cubicBezTo>
                  <a:cubicBezTo>
                    <a:pt x="201" y="1745"/>
                    <a:pt x="212" y="1743"/>
                    <a:pt x="223" y="1739"/>
                  </a:cubicBezTo>
                  <a:cubicBezTo>
                    <a:pt x="232" y="1720"/>
                    <a:pt x="251" y="1701"/>
                    <a:pt x="280" y="1654"/>
                  </a:cubicBezTo>
                  <a:cubicBezTo>
                    <a:pt x="213" y="1598"/>
                    <a:pt x="185" y="1371"/>
                    <a:pt x="223" y="1191"/>
                  </a:cubicBezTo>
                  <a:cubicBezTo>
                    <a:pt x="242" y="1040"/>
                    <a:pt x="488" y="435"/>
                    <a:pt x="667" y="0"/>
                  </a:cubicBez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7" name="Google Shape;1987;p47"/>
            <p:cNvSpPr/>
            <p:nvPr/>
          </p:nvSpPr>
          <p:spPr>
            <a:xfrm>
              <a:off x="1271625" y="1551608"/>
              <a:ext cx="262574" cy="715409"/>
            </a:xfrm>
            <a:custGeom>
              <a:avLst/>
              <a:gdLst/>
              <a:ahLst/>
              <a:cxnLst/>
              <a:rect l="l" t="t" r="r" b="b"/>
              <a:pathLst>
                <a:path w="817" h="2226" extrusionOk="0">
                  <a:moveTo>
                    <a:pt x="38" y="1"/>
                  </a:moveTo>
                  <a:lnTo>
                    <a:pt x="0" y="67"/>
                  </a:lnTo>
                  <a:cubicBezTo>
                    <a:pt x="66" y="331"/>
                    <a:pt x="473" y="2155"/>
                    <a:pt x="643" y="2212"/>
                  </a:cubicBezTo>
                  <a:cubicBezTo>
                    <a:pt x="661" y="2221"/>
                    <a:pt x="677" y="2225"/>
                    <a:pt x="691" y="2225"/>
                  </a:cubicBezTo>
                  <a:cubicBezTo>
                    <a:pt x="800" y="2225"/>
                    <a:pt x="817" y="1993"/>
                    <a:pt x="775" y="1768"/>
                  </a:cubicBezTo>
                  <a:cubicBezTo>
                    <a:pt x="728" y="1503"/>
                    <a:pt x="38" y="1"/>
                    <a:pt x="38" y="1"/>
                  </a:cubicBez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8" name="Google Shape;1988;p47"/>
            <p:cNvSpPr/>
            <p:nvPr/>
          </p:nvSpPr>
          <p:spPr>
            <a:xfrm>
              <a:off x="1271625" y="1563820"/>
              <a:ext cx="258396" cy="725372"/>
            </a:xfrm>
            <a:custGeom>
              <a:avLst/>
              <a:gdLst/>
              <a:ahLst/>
              <a:cxnLst/>
              <a:rect l="l" t="t" r="r" b="b"/>
              <a:pathLst>
                <a:path w="804" h="2257" extrusionOk="0">
                  <a:moveTo>
                    <a:pt x="19" y="1"/>
                  </a:moveTo>
                  <a:lnTo>
                    <a:pt x="0" y="29"/>
                  </a:lnTo>
                  <a:cubicBezTo>
                    <a:pt x="66" y="303"/>
                    <a:pt x="454" y="2174"/>
                    <a:pt x="614" y="2250"/>
                  </a:cubicBezTo>
                  <a:cubicBezTo>
                    <a:pt x="628" y="2254"/>
                    <a:pt x="642" y="2257"/>
                    <a:pt x="654" y="2257"/>
                  </a:cubicBezTo>
                  <a:cubicBezTo>
                    <a:pt x="743" y="2257"/>
                    <a:pt x="795" y="2146"/>
                    <a:pt x="803" y="2014"/>
                  </a:cubicBezTo>
                  <a:lnTo>
                    <a:pt x="803" y="2014"/>
                  </a:lnTo>
                  <a:cubicBezTo>
                    <a:pt x="790" y="2020"/>
                    <a:pt x="762" y="2027"/>
                    <a:pt x="734" y="2027"/>
                  </a:cubicBezTo>
                  <a:cubicBezTo>
                    <a:pt x="722" y="2027"/>
                    <a:pt x="711" y="2026"/>
                    <a:pt x="699" y="2023"/>
                  </a:cubicBezTo>
                  <a:cubicBezTo>
                    <a:pt x="558" y="1976"/>
                    <a:pt x="161" y="549"/>
                    <a:pt x="19" y="1"/>
                  </a:cubicBez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9" name="Google Shape;1989;p47"/>
            <p:cNvSpPr/>
            <p:nvPr/>
          </p:nvSpPr>
          <p:spPr>
            <a:xfrm>
              <a:off x="1499167" y="1925382"/>
              <a:ext cx="191868" cy="170335"/>
            </a:xfrm>
            <a:custGeom>
              <a:avLst/>
              <a:gdLst/>
              <a:ahLst/>
              <a:cxnLst/>
              <a:rect l="l" t="t" r="r" b="b"/>
              <a:pathLst>
                <a:path w="597" h="530" extrusionOk="0">
                  <a:moveTo>
                    <a:pt x="67" y="0"/>
                  </a:moveTo>
                  <a:lnTo>
                    <a:pt x="1" y="227"/>
                  </a:lnTo>
                  <a:lnTo>
                    <a:pt x="417" y="529"/>
                  </a:lnTo>
                  <a:lnTo>
                    <a:pt x="596" y="321"/>
                  </a:lnTo>
                  <a:lnTo>
                    <a:pt x="407" y="180"/>
                  </a:lnTo>
                  <a:lnTo>
                    <a:pt x="303" y="236"/>
                  </a:lnTo>
                  <a:lnTo>
                    <a:pt x="313" y="142"/>
                  </a:lnTo>
                  <a:lnTo>
                    <a:pt x="67" y="0"/>
                  </a:lnTo>
                  <a:close/>
                </a:path>
              </a:pathLst>
            </a:custGeom>
            <a:solidFill>
              <a:srgbClr val="FFD1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0" name="Google Shape;1990;p47"/>
            <p:cNvSpPr/>
            <p:nvPr/>
          </p:nvSpPr>
          <p:spPr>
            <a:xfrm>
              <a:off x="1787773" y="4868330"/>
              <a:ext cx="206974" cy="67170"/>
            </a:xfrm>
            <a:custGeom>
              <a:avLst/>
              <a:gdLst/>
              <a:ahLst/>
              <a:cxnLst/>
              <a:rect l="l" t="t" r="r" b="b"/>
              <a:pathLst>
                <a:path w="644" h="209" extrusionOk="0">
                  <a:moveTo>
                    <a:pt x="109" y="0"/>
                  </a:moveTo>
                  <a:cubicBezTo>
                    <a:pt x="28" y="0"/>
                    <a:pt x="1" y="209"/>
                    <a:pt x="1" y="209"/>
                  </a:cubicBezTo>
                  <a:lnTo>
                    <a:pt x="643" y="209"/>
                  </a:lnTo>
                  <a:cubicBezTo>
                    <a:pt x="643" y="209"/>
                    <a:pt x="209" y="10"/>
                    <a:pt x="114" y="1"/>
                  </a:cubicBezTo>
                  <a:cubicBezTo>
                    <a:pt x="112" y="1"/>
                    <a:pt x="111" y="0"/>
                    <a:pt x="109" y="0"/>
                  </a:cubicBezTo>
                  <a:close/>
                </a:path>
              </a:pathLst>
            </a:custGeom>
            <a:solidFill>
              <a:srgbClr val="FFF6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1" name="Google Shape;1991;p47"/>
            <p:cNvSpPr/>
            <p:nvPr/>
          </p:nvSpPr>
          <p:spPr>
            <a:xfrm>
              <a:off x="1708712" y="4868330"/>
              <a:ext cx="137232" cy="67170"/>
            </a:xfrm>
            <a:custGeom>
              <a:avLst/>
              <a:gdLst/>
              <a:ahLst/>
              <a:cxnLst/>
              <a:rect l="l" t="t" r="r" b="b"/>
              <a:pathLst>
                <a:path w="427" h="209" extrusionOk="0">
                  <a:moveTo>
                    <a:pt x="149" y="0"/>
                  </a:moveTo>
                  <a:cubicBezTo>
                    <a:pt x="92" y="0"/>
                    <a:pt x="1" y="209"/>
                    <a:pt x="1" y="209"/>
                  </a:cubicBezTo>
                  <a:lnTo>
                    <a:pt x="426" y="209"/>
                  </a:lnTo>
                  <a:cubicBezTo>
                    <a:pt x="426" y="209"/>
                    <a:pt x="218" y="10"/>
                    <a:pt x="152" y="1"/>
                  </a:cubicBezTo>
                  <a:cubicBezTo>
                    <a:pt x="151" y="1"/>
                    <a:pt x="150" y="0"/>
                    <a:pt x="149" y="0"/>
                  </a:cubicBezTo>
                  <a:close/>
                </a:path>
              </a:pathLst>
            </a:custGeom>
            <a:solidFill>
              <a:srgbClr val="FFF6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2" name="Google Shape;1992;p47"/>
            <p:cNvSpPr/>
            <p:nvPr/>
          </p:nvSpPr>
          <p:spPr>
            <a:xfrm>
              <a:off x="1617759" y="2538911"/>
              <a:ext cx="498472" cy="168086"/>
            </a:xfrm>
            <a:custGeom>
              <a:avLst/>
              <a:gdLst/>
              <a:ahLst/>
              <a:cxnLst/>
              <a:rect l="l" t="t" r="r" b="b"/>
              <a:pathLst>
                <a:path w="1551" h="523" extrusionOk="0">
                  <a:moveTo>
                    <a:pt x="1135" y="0"/>
                  </a:moveTo>
                  <a:lnTo>
                    <a:pt x="1031" y="369"/>
                  </a:lnTo>
                  <a:cubicBezTo>
                    <a:pt x="967" y="379"/>
                    <a:pt x="901" y="384"/>
                    <a:pt x="834" y="384"/>
                  </a:cubicBezTo>
                  <a:cubicBezTo>
                    <a:pt x="595" y="384"/>
                    <a:pt x="334" y="321"/>
                    <a:pt x="38" y="218"/>
                  </a:cubicBezTo>
                  <a:lnTo>
                    <a:pt x="0" y="284"/>
                  </a:lnTo>
                  <a:cubicBezTo>
                    <a:pt x="337" y="432"/>
                    <a:pt x="628" y="523"/>
                    <a:pt x="884" y="523"/>
                  </a:cubicBezTo>
                  <a:cubicBezTo>
                    <a:pt x="937" y="523"/>
                    <a:pt x="989" y="519"/>
                    <a:pt x="1040" y="511"/>
                  </a:cubicBezTo>
                  <a:lnTo>
                    <a:pt x="1135" y="151"/>
                  </a:lnTo>
                  <a:lnTo>
                    <a:pt x="1238" y="492"/>
                  </a:lnTo>
                  <a:cubicBezTo>
                    <a:pt x="1333" y="454"/>
                    <a:pt x="1465" y="407"/>
                    <a:pt x="1550" y="350"/>
                  </a:cubicBezTo>
                  <a:cubicBezTo>
                    <a:pt x="1541" y="321"/>
                    <a:pt x="1541" y="293"/>
                    <a:pt x="1522" y="265"/>
                  </a:cubicBezTo>
                  <a:cubicBezTo>
                    <a:pt x="1428" y="293"/>
                    <a:pt x="1333" y="312"/>
                    <a:pt x="1257" y="350"/>
                  </a:cubicBezTo>
                  <a:lnTo>
                    <a:pt x="1135" y="0"/>
                  </a:lnTo>
                  <a:close/>
                </a:path>
              </a:pathLst>
            </a:custGeom>
            <a:solidFill>
              <a:srgbClr val="FFD1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3" name="Google Shape;1993;p47"/>
            <p:cNvSpPr/>
            <p:nvPr/>
          </p:nvSpPr>
          <p:spPr>
            <a:xfrm>
              <a:off x="1727031" y="1629062"/>
              <a:ext cx="194761" cy="162943"/>
            </a:xfrm>
            <a:custGeom>
              <a:avLst/>
              <a:gdLst/>
              <a:ahLst/>
              <a:cxnLst/>
              <a:rect l="l" t="t" r="r" b="b"/>
              <a:pathLst>
                <a:path w="606" h="507" extrusionOk="0">
                  <a:moveTo>
                    <a:pt x="252" y="0"/>
                  </a:moveTo>
                  <a:cubicBezTo>
                    <a:pt x="174" y="0"/>
                    <a:pt x="92" y="8"/>
                    <a:pt x="1" y="24"/>
                  </a:cubicBezTo>
                  <a:lnTo>
                    <a:pt x="606" y="506"/>
                  </a:lnTo>
                  <a:lnTo>
                    <a:pt x="539" y="34"/>
                  </a:lnTo>
                  <a:cubicBezTo>
                    <a:pt x="444" y="13"/>
                    <a:pt x="351" y="0"/>
                    <a:pt x="252" y="0"/>
                  </a:cubicBez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4" name="Google Shape;1994;p47"/>
            <p:cNvSpPr/>
            <p:nvPr/>
          </p:nvSpPr>
          <p:spPr>
            <a:xfrm>
              <a:off x="1566016" y="3741544"/>
              <a:ext cx="465048" cy="74883"/>
            </a:xfrm>
            <a:custGeom>
              <a:avLst/>
              <a:gdLst/>
              <a:ahLst/>
              <a:cxnLst/>
              <a:rect l="l" t="t" r="r" b="b"/>
              <a:pathLst>
                <a:path w="1447" h="233" extrusionOk="0">
                  <a:moveTo>
                    <a:pt x="1" y="1"/>
                  </a:moveTo>
                  <a:cubicBezTo>
                    <a:pt x="1" y="29"/>
                    <a:pt x="10" y="57"/>
                    <a:pt x="10" y="95"/>
                  </a:cubicBezTo>
                  <a:cubicBezTo>
                    <a:pt x="182" y="208"/>
                    <a:pt x="618" y="232"/>
                    <a:pt x="964" y="232"/>
                  </a:cubicBezTo>
                  <a:cubicBezTo>
                    <a:pt x="1227" y="232"/>
                    <a:pt x="1437" y="218"/>
                    <a:pt x="1437" y="218"/>
                  </a:cubicBezTo>
                  <a:cubicBezTo>
                    <a:pt x="1437" y="209"/>
                    <a:pt x="1437" y="152"/>
                    <a:pt x="1447" y="67"/>
                  </a:cubicBezTo>
                  <a:lnTo>
                    <a:pt x="1447" y="67"/>
                  </a:lnTo>
                  <a:cubicBezTo>
                    <a:pt x="1368" y="69"/>
                    <a:pt x="1260" y="71"/>
                    <a:pt x="1137" y="71"/>
                  </a:cubicBezTo>
                  <a:cubicBezTo>
                    <a:pt x="789" y="71"/>
                    <a:pt x="315" y="56"/>
                    <a:pt x="1" y="1"/>
                  </a:cubicBezTo>
                  <a:close/>
                </a:path>
              </a:pathLst>
            </a:custGeom>
            <a:solidFill>
              <a:srgbClr val="FFD1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5" name="Google Shape;1995;p47"/>
            <p:cNvSpPr/>
            <p:nvPr/>
          </p:nvSpPr>
          <p:spPr>
            <a:xfrm>
              <a:off x="1359685" y="1009426"/>
              <a:ext cx="434516" cy="484974"/>
            </a:xfrm>
            <a:custGeom>
              <a:avLst/>
              <a:gdLst/>
              <a:ahLst/>
              <a:cxnLst/>
              <a:rect l="l" t="t" r="r" b="b"/>
              <a:pathLst>
                <a:path w="1352" h="1509" extrusionOk="0">
                  <a:moveTo>
                    <a:pt x="514" y="0"/>
                  </a:moveTo>
                  <a:cubicBezTo>
                    <a:pt x="437" y="0"/>
                    <a:pt x="367" y="76"/>
                    <a:pt x="312" y="261"/>
                  </a:cubicBezTo>
                  <a:cubicBezTo>
                    <a:pt x="0" y="1272"/>
                    <a:pt x="955" y="1451"/>
                    <a:pt x="1352" y="1508"/>
                  </a:cubicBezTo>
                  <a:cubicBezTo>
                    <a:pt x="1352" y="1508"/>
                    <a:pt x="859" y="0"/>
                    <a:pt x="514" y="0"/>
                  </a:cubicBezTo>
                  <a:close/>
                </a:path>
              </a:pathLst>
            </a:custGeom>
            <a:solidFill>
              <a:srgbClr val="D33B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6" name="Google Shape;1996;p47"/>
            <p:cNvSpPr/>
            <p:nvPr/>
          </p:nvSpPr>
          <p:spPr>
            <a:xfrm>
              <a:off x="1566016" y="827199"/>
              <a:ext cx="504578" cy="721836"/>
            </a:xfrm>
            <a:custGeom>
              <a:avLst/>
              <a:gdLst/>
              <a:ahLst/>
              <a:cxnLst/>
              <a:rect l="l" t="t" r="r" b="b"/>
              <a:pathLst>
                <a:path w="1570" h="2246" extrusionOk="0">
                  <a:moveTo>
                    <a:pt x="676" y="0"/>
                  </a:moveTo>
                  <a:cubicBezTo>
                    <a:pt x="542" y="0"/>
                    <a:pt x="408" y="44"/>
                    <a:pt x="294" y="166"/>
                  </a:cubicBezTo>
                  <a:cubicBezTo>
                    <a:pt x="1" y="478"/>
                    <a:pt x="10" y="1300"/>
                    <a:pt x="190" y="1678"/>
                  </a:cubicBezTo>
                  <a:cubicBezTo>
                    <a:pt x="190" y="1678"/>
                    <a:pt x="360" y="2170"/>
                    <a:pt x="1163" y="2245"/>
                  </a:cubicBezTo>
                  <a:cubicBezTo>
                    <a:pt x="1163" y="2245"/>
                    <a:pt x="1570" y="1867"/>
                    <a:pt x="1494" y="1385"/>
                  </a:cubicBezTo>
                  <a:cubicBezTo>
                    <a:pt x="1475" y="1244"/>
                    <a:pt x="1399" y="951"/>
                    <a:pt x="1390" y="875"/>
                  </a:cubicBezTo>
                  <a:cubicBezTo>
                    <a:pt x="1381" y="809"/>
                    <a:pt x="1418" y="336"/>
                    <a:pt x="1210" y="194"/>
                  </a:cubicBezTo>
                  <a:cubicBezTo>
                    <a:pt x="1089" y="108"/>
                    <a:pt x="884" y="0"/>
                    <a:pt x="676" y="0"/>
                  </a:cubicBez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7" name="Google Shape;1997;p47"/>
            <p:cNvSpPr/>
            <p:nvPr/>
          </p:nvSpPr>
          <p:spPr>
            <a:xfrm>
              <a:off x="1482776" y="798274"/>
              <a:ext cx="457334" cy="577533"/>
            </a:xfrm>
            <a:custGeom>
              <a:avLst/>
              <a:gdLst/>
              <a:ahLst/>
              <a:cxnLst/>
              <a:rect l="l" t="t" r="r" b="b"/>
              <a:pathLst>
                <a:path w="1423" h="1797" extrusionOk="0">
                  <a:moveTo>
                    <a:pt x="950" y="1"/>
                  </a:moveTo>
                  <a:cubicBezTo>
                    <a:pt x="583" y="1"/>
                    <a:pt x="1" y="254"/>
                    <a:pt x="24" y="908"/>
                  </a:cubicBezTo>
                  <a:cubicBezTo>
                    <a:pt x="33" y="1504"/>
                    <a:pt x="402" y="1381"/>
                    <a:pt x="591" y="1797"/>
                  </a:cubicBezTo>
                  <a:cubicBezTo>
                    <a:pt x="666" y="1419"/>
                    <a:pt x="477" y="1050"/>
                    <a:pt x="591" y="795"/>
                  </a:cubicBezTo>
                  <a:cubicBezTo>
                    <a:pt x="789" y="294"/>
                    <a:pt x="1422" y="199"/>
                    <a:pt x="1177" y="48"/>
                  </a:cubicBezTo>
                  <a:cubicBezTo>
                    <a:pt x="1124" y="17"/>
                    <a:pt x="1044" y="1"/>
                    <a:pt x="950" y="1"/>
                  </a:cubicBezTo>
                  <a:close/>
                </a:path>
              </a:pathLst>
            </a:custGeom>
            <a:solidFill>
              <a:srgbClr val="D33B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8" name="Google Shape;1998;p47"/>
            <p:cNvSpPr/>
            <p:nvPr/>
          </p:nvSpPr>
          <p:spPr>
            <a:xfrm>
              <a:off x="1534520" y="1252074"/>
              <a:ext cx="186726" cy="192190"/>
            </a:xfrm>
            <a:custGeom>
              <a:avLst/>
              <a:gdLst/>
              <a:ahLst/>
              <a:cxnLst/>
              <a:rect l="l" t="t" r="r" b="b"/>
              <a:pathLst>
                <a:path w="581" h="598" extrusionOk="0">
                  <a:moveTo>
                    <a:pt x="188" y="0"/>
                  </a:moveTo>
                  <a:cubicBezTo>
                    <a:pt x="146" y="0"/>
                    <a:pt x="108" y="29"/>
                    <a:pt x="80" y="101"/>
                  </a:cubicBezTo>
                  <a:cubicBezTo>
                    <a:pt x="1" y="312"/>
                    <a:pt x="233" y="597"/>
                    <a:pt x="387" y="597"/>
                  </a:cubicBezTo>
                  <a:cubicBezTo>
                    <a:pt x="399" y="597"/>
                    <a:pt x="410" y="596"/>
                    <a:pt x="420" y="592"/>
                  </a:cubicBezTo>
                  <a:cubicBezTo>
                    <a:pt x="581" y="536"/>
                    <a:pt x="496" y="290"/>
                    <a:pt x="448" y="214"/>
                  </a:cubicBezTo>
                  <a:cubicBezTo>
                    <a:pt x="373" y="114"/>
                    <a:pt x="272" y="0"/>
                    <a:pt x="188" y="0"/>
                  </a:cubicBez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9" name="Google Shape;1999;p47"/>
            <p:cNvSpPr/>
            <p:nvPr/>
          </p:nvSpPr>
          <p:spPr>
            <a:xfrm>
              <a:off x="1570194" y="1292569"/>
              <a:ext cx="123734" cy="126627"/>
            </a:xfrm>
            <a:custGeom>
              <a:avLst/>
              <a:gdLst/>
              <a:ahLst/>
              <a:cxnLst/>
              <a:rect l="l" t="t" r="r" b="b"/>
              <a:pathLst>
                <a:path w="385" h="394" extrusionOk="0">
                  <a:moveTo>
                    <a:pt x="125" y="0"/>
                  </a:moveTo>
                  <a:cubicBezTo>
                    <a:pt x="98" y="0"/>
                    <a:pt x="74" y="20"/>
                    <a:pt x="54" y="70"/>
                  </a:cubicBezTo>
                  <a:cubicBezTo>
                    <a:pt x="1" y="202"/>
                    <a:pt x="164" y="394"/>
                    <a:pt x="262" y="394"/>
                  </a:cubicBezTo>
                  <a:cubicBezTo>
                    <a:pt x="269" y="394"/>
                    <a:pt x="275" y="393"/>
                    <a:pt x="281" y="391"/>
                  </a:cubicBezTo>
                  <a:cubicBezTo>
                    <a:pt x="385" y="353"/>
                    <a:pt x="328" y="183"/>
                    <a:pt x="290" y="136"/>
                  </a:cubicBezTo>
                  <a:cubicBezTo>
                    <a:pt x="235" y="68"/>
                    <a:pt x="176" y="0"/>
                    <a:pt x="125" y="0"/>
                  </a:cubicBezTo>
                  <a:close/>
                </a:path>
              </a:pathLst>
            </a:custGeom>
            <a:solidFill>
              <a:srgbClr val="EF8F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0" name="Google Shape;2000;p47"/>
            <p:cNvSpPr/>
            <p:nvPr/>
          </p:nvSpPr>
          <p:spPr>
            <a:xfrm>
              <a:off x="1621616" y="1358453"/>
              <a:ext cx="72312" cy="66527"/>
            </a:xfrm>
            <a:custGeom>
              <a:avLst/>
              <a:gdLst/>
              <a:ahLst/>
              <a:cxnLst/>
              <a:rect l="l" t="t" r="r" b="b"/>
              <a:pathLst>
                <a:path w="225" h="207" extrusionOk="0">
                  <a:moveTo>
                    <a:pt x="84" y="1"/>
                  </a:moveTo>
                  <a:cubicBezTo>
                    <a:pt x="66" y="1"/>
                    <a:pt x="50" y="13"/>
                    <a:pt x="36" y="44"/>
                  </a:cubicBezTo>
                  <a:cubicBezTo>
                    <a:pt x="1" y="105"/>
                    <a:pt x="95" y="207"/>
                    <a:pt x="154" y="207"/>
                  </a:cubicBezTo>
                  <a:cubicBezTo>
                    <a:pt x="159" y="207"/>
                    <a:pt x="164" y="206"/>
                    <a:pt x="168" y="205"/>
                  </a:cubicBezTo>
                  <a:cubicBezTo>
                    <a:pt x="225" y="186"/>
                    <a:pt x="187" y="101"/>
                    <a:pt x="177" y="72"/>
                  </a:cubicBezTo>
                  <a:cubicBezTo>
                    <a:pt x="148" y="37"/>
                    <a:pt x="114" y="1"/>
                    <a:pt x="84" y="1"/>
                  </a:cubicBez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1" name="Google Shape;2001;p47"/>
            <p:cNvSpPr/>
            <p:nvPr/>
          </p:nvSpPr>
          <p:spPr>
            <a:xfrm>
              <a:off x="1696821" y="1067276"/>
              <a:ext cx="143017" cy="83882"/>
            </a:xfrm>
            <a:custGeom>
              <a:avLst/>
              <a:gdLst/>
              <a:ahLst/>
              <a:cxnLst/>
              <a:rect l="l" t="t" r="r" b="b"/>
              <a:pathLst>
                <a:path w="445" h="261" extrusionOk="0">
                  <a:moveTo>
                    <a:pt x="316" y="0"/>
                  </a:moveTo>
                  <a:cubicBezTo>
                    <a:pt x="286" y="0"/>
                    <a:pt x="250" y="7"/>
                    <a:pt x="208" y="24"/>
                  </a:cubicBezTo>
                  <a:cubicBezTo>
                    <a:pt x="38" y="90"/>
                    <a:pt x="0" y="260"/>
                    <a:pt x="0" y="260"/>
                  </a:cubicBezTo>
                  <a:cubicBezTo>
                    <a:pt x="105" y="155"/>
                    <a:pt x="210" y="50"/>
                    <a:pt x="398" y="50"/>
                  </a:cubicBezTo>
                  <a:cubicBezTo>
                    <a:pt x="413" y="50"/>
                    <a:pt x="428" y="51"/>
                    <a:pt x="444" y="52"/>
                  </a:cubicBezTo>
                  <a:cubicBezTo>
                    <a:pt x="444" y="52"/>
                    <a:pt x="403" y="0"/>
                    <a:pt x="316" y="0"/>
                  </a:cubicBezTo>
                  <a:close/>
                </a:path>
              </a:pathLst>
            </a:custGeom>
            <a:solidFill>
              <a:srgbClr val="6B40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2" name="Google Shape;2002;p47"/>
            <p:cNvSpPr/>
            <p:nvPr/>
          </p:nvSpPr>
          <p:spPr>
            <a:xfrm>
              <a:off x="1742136" y="1157586"/>
              <a:ext cx="91595" cy="51101"/>
            </a:xfrm>
            <a:custGeom>
              <a:avLst/>
              <a:gdLst/>
              <a:ahLst/>
              <a:cxnLst/>
              <a:rect l="l" t="t" r="r" b="b"/>
              <a:pathLst>
                <a:path w="285" h="159" extrusionOk="0">
                  <a:moveTo>
                    <a:pt x="204" y="0"/>
                  </a:moveTo>
                  <a:cubicBezTo>
                    <a:pt x="184" y="0"/>
                    <a:pt x="161" y="5"/>
                    <a:pt x="133" y="17"/>
                  </a:cubicBezTo>
                  <a:cubicBezTo>
                    <a:pt x="39" y="64"/>
                    <a:pt x="1" y="159"/>
                    <a:pt x="1" y="159"/>
                  </a:cubicBezTo>
                  <a:cubicBezTo>
                    <a:pt x="68" y="92"/>
                    <a:pt x="142" y="33"/>
                    <a:pt x="243" y="33"/>
                  </a:cubicBezTo>
                  <a:cubicBezTo>
                    <a:pt x="256" y="33"/>
                    <a:pt x="270" y="34"/>
                    <a:pt x="284" y="36"/>
                  </a:cubicBezTo>
                  <a:cubicBezTo>
                    <a:pt x="284" y="36"/>
                    <a:pt x="259" y="0"/>
                    <a:pt x="204" y="0"/>
                  </a:cubicBezTo>
                  <a:close/>
                </a:path>
              </a:pathLst>
            </a:custGeom>
            <a:solidFill>
              <a:srgbClr val="5437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3" name="Google Shape;2003;p47"/>
            <p:cNvSpPr/>
            <p:nvPr/>
          </p:nvSpPr>
          <p:spPr>
            <a:xfrm>
              <a:off x="1885154" y="1047350"/>
              <a:ext cx="121806" cy="49172"/>
            </a:xfrm>
            <a:custGeom>
              <a:avLst/>
              <a:gdLst/>
              <a:ahLst/>
              <a:cxnLst/>
              <a:rect l="l" t="t" r="r" b="b"/>
              <a:pathLst>
                <a:path w="379" h="153" extrusionOk="0">
                  <a:moveTo>
                    <a:pt x="145" y="0"/>
                  </a:moveTo>
                  <a:cubicBezTo>
                    <a:pt x="26" y="0"/>
                    <a:pt x="0" y="105"/>
                    <a:pt x="0" y="105"/>
                  </a:cubicBezTo>
                  <a:cubicBezTo>
                    <a:pt x="51" y="73"/>
                    <a:pt x="98" y="60"/>
                    <a:pt x="142" y="60"/>
                  </a:cubicBezTo>
                  <a:cubicBezTo>
                    <a:pt x="228" y="60"/>
                    <a:pt x="303" y="108"/>
                    <a:pt x="378" y="152"/>
                  </a:cubicBezTo>
                  <a:cubicBezTo>
                    <a:pt x="378" y="152"/>
                    <a:pt x="303" y="20"/>
                    <a:pt x="161" y="1"/>
                  </a:cubicBezTo>
                  <a:cubicBezTo>
                    <a:pt x="155" y="1"/>
                    <a:pt x="150" y="0"/>
                    <a:pt x="145" y="0"/>
                  </a:cubicBezTo>
                  <a:close/>
                </a:path>
              </a:pathLst>
            </a:custGeom>
            <a:solidFill>
              <a:srgbClr val="6B40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4" name="Google Shape;2004;p47"/>
            <p:cNvSpPr/>
            <p:nvPr/>
          </p:nvSpPr>
          <p:spPr>
            <a:xfrm>
              <a:off x="1845623" y="1360382"/>
              <a:ext cx="115699" cy="97380"/>
            </a:xfrm>
            <a:custGeom>
              <a:avLst/>
              <a:gdLst/>
              <a:ahLst/>
              <a:cxnLst/>
              <a:rect l="l" t="t" r="r" b="b"/>
              <a:pathLst>
                <a:path w="360" h="303" extrusionOk="0">
                  <a:moveTo>
                    <a:pt x="359" y="0"/>
                  </a:moveTo>
                  <a:lnTo>
                    <a:pt x="0" y="19"/>
                  </a:lnTo>
                  <a:cubicBezTo>
                    <a:pt x="0" y="19"/>
                    <a:pt x="101" y="303"/>
                    <a:pt x="230" y="303"/>
                  </a:cubicBezTo>
                  <a:cubicBezTo>
                    <a:pt x="232" y="303"/>
                    <a:pt x="234" y="303"/>
                    <a:pt x="237" y="303"/>
                  </a:cubicBezTo>
                  <a:cubicBezTo>
                    <a:pt x="359" y="293"/>
                    <a:pt x="359" y="0"/>
                    <a:pt x="359" y="0"/>
                  </a:cubicBezTo>
                  <a:close/>
                </a:path>
              </a:pathLst>
            </a:custGeom>
            <a:solidFill>
              <a:srgbClr val="4F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5" name="Google Shape;2005;p47"/>
            <p:cNvSpPr/>
            <p:nvPr/>
          </p:nvSpPr>
          <p:spPr>
            <a:xfrm>
              <a:off x="1857836" y="1366488"/>
              <a:ext cx="94488" cy="51743"/>
            </a:xfrm>
            <a:custGeom>
              <a:avLst/>
              <a:gdLst/>
              <a:ahLst/>
              <a:cxnLst/>
              <a:rect l="l" t="t" r="r" b="b"/>
              <a:pathLst>
                <a:path w="294" h="161" extrusionOk="0">
                  <a:moveTo>
                    <a:pt x="293" y="0"/>
                  </a:moveTo>
                  <a:lnTo>
                    <a:pt x="0" y="29"/>
                  </a:lnTo>
                  <a:cubicBezTo>
                    <a:pt x="0" y="29"/>
                    <a:pt x="19" y="95"/>
                    <a:pt x="57" y="161"/>
                  </a:cubicBezTo>
                  <a:lnTo>
                    <a:pt x="284" y="142"/>
                  </a:lnTo>
                  <a:cubicBezTo>
                    <a:pt x="293" y="76"/>
                    <a:pt x="293" y="0"/>
                    <a:pt x="293" y="0"/>
                  </a:cubicBezTo>
                  <a:close/>
                </a:path>
              </a:pathLst>
            </a:custGeom>
            <a:solidFill>
              <a:srgbClr val="FFF7E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6" name="Google Shape;2006;p47"/>
            <p:cNvSpPr/>
            <p:nvPr/>
          </p:nvSpPr>
          <p:spPr>
            <a:xfrm>
              <a:off x="1903152" y="1257216"/>
              <a:ext cx="43066" cy="48851"/>
            </a:xfrm>
            <a:custGeom>
              <a:avLst/>
              <a:gdLst/>
              <a:ahLst/>
              <a:cxnLst/>
              <a:rect l="l" t="t" r="r" b="b"/>
              <a:pathLst>
                <a:path w="134" h="152" extrusionOk="0">
                  <a:moveTo>
                    <a:pt x="20" y="0"/>
                  </a:moveTo>
                  <a:lnTo>
                    <a:pt x="20" y="9"/>
                  </a:lnTo>
                  <a:cubicBezTo>
                    <a:pt x="67" y="47"/>
                    <a:pt x="105" y="66"/>
                    <a:pt x="105" y="95"/>
                  </a:cubicBezTo>
                  <a:cubicBezTo>
                    <a:pt x="105" y="142"/>
                    <a:pt x="48" y="142"/>
                    <a:pt x="1" y="151"/>
                  </a:cubicBezTo>
                  <a:cubicBezTo>
                    <a:pt x="1" y="151"/>
                    <a:pt x="133" y="151"/>
                    <a:pt x="133" y="95"/>
                  </a:cubicBezTo>
                  <a:cubicBezTo>
                    <a:pt x="133" y="85"/>
                    <a:pt x="86" y="38"/>
                    <a:pt x="20" y="0"/>
                  </a:cubicBezTo>
                  <a:close/>
                </a:path>
              </a:pathLst>
            </a:custGeom>
            <a:solidFill>
              <a:srgbClr val="EF8F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7" name="Google Shape;2007;p47"/>
            <p:cNvSpPr/>
            <p:nvPr/>
          </p:nvSpPr>
          <p:spPr>
            <a:xfrm>
              <a:off x="1769454" y="1165621"/>
              <a:ext cx="73276" cy="73919"/>
            </a:xfrm>
            <a:custGeom>
              <a:avLst/>
              <a:gdLst/>
              <a:ahLst/>
              <a:cxnLst/>
              <a:rect l="l" t="t" r="r" b="b"/>
              <a:pathLst>
                <a:path w="228" h="230" extrusionOk="0">
                  <a:moveTo>
                    <a:pt x="110" y="0"/>
                  </a:moveTo>
                  <a:cubicBezTo>
                    <a:pt x="105" y="0"/>
                    <a:pt x="100" y="1"/>
                    <a:pt x="95" y="1"/>
                  </a:cubicBezTo>
                  <a:cubicBezTo>
                    <a:pt x="39" y="11"/>
                    <a:pt x="1" y="77"/>
                    <a:pt x="10" y="134"/>
                  </a:cubicBezTo>
                  <a:cubicBezTo>
                    <a:pt x="28" y="186"/>
                    <a:pt x="69" y="230"/>
                    <a:pt x="119" y="230"/>
                  </a:cubicBezTo>
                  <a:cubicBezTo>
                    <a:pt x="124" y="230"/>
                    <a:pt x="128" y="229"/>
                    <a:pt x="133" y="228"/>
                  </a:cubicBezTo>
                  <a:cubicBezTo>
                    <a:pt x="190" y="219"/>
                    <a:pt x="228" y="153"/>
                    <a:pt x="218" y="96"/>
                  </a:cubicBezTo>
                  <a:cubicBezTo>
                    <a:pt x="201" y="44"/>
                    <a:pt x="160" y="0"/>
                    <a:pt x="110" y="0"/>
                  </a:cubicBezTo>
                  <a:close/>
                </a:path>
              </a:pathLst>
            </a:custGeom>
            <a:solidFill>
              <a:srgbClr val="5437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8" name="Google Shape;2008;p47"/>
            <p:cNvSpPr/>
            <p:nvPr/>
          </p:nvSpPr>
          <p:spPr>
            <a:xfrm>
              <a:off x="1906366" y="1142159"/>
              <a:ext cx="91274" cy="51422"/>
            </a:xfrm>
            <a:custGeom>
              <a:avLst/>
              <a:gdLst/>
              <a:ahLst/>
              <a:cxnLst/>
              <a:rect l="l" t="t" r="r" b="b"/>
              <a:pathLst>
                <a:path w="284" h="160" extrusionOk="0">
                  <a:moveTo>
                    <a:pt x="203" y="1"/>
                  </a:moveTo>
                  <a:cubicBezTo>
                    <a:pt x="183" y="1"/>
                    <a:pt x="160" y="5"/>
                    <a:pt x="133" y="18"/>
                  </a:cubicBezTo>
                  <a:cubicBezTo>
                    <a:pt x="29" y="56"/>
                    <a:pt x="0" y="160"/>
                    <a:pt x="0" y="160"/>
                  </a:cubicBezTo>
                  <a:cubicBezTo>
                    <a:pt x="67" y="93"/>
                    <a:pt x="134" y="33"/>
                    <a:pt x="240" y="33"/>
                  </a:cubicBezTo>
                  <a:cubicBezTo>
                    <a:pt x="254" y="33"/>
                    <a:pt x="268" y="34"/>
                    <a:pt x="284" y="37"/>
                  </a:cubicBezTo>
                  <a:cubicBezTo>
                    <a:pt x="284" y="37"/>
                    <a:pt x="258" y="1"/>
                    <a:pt x="203" y="1"/>
                  </a:cubicBezTo>
                  <a:close/>
                </a:path>
              </a:pathLst>
            </a:custGeom>
            <a:solidFill>
              <a:srgbClr val="5437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9" name="Google Shape;2009;p47"/>
            <p:cNvSpPr/>
            <p:nvPr/>
          </p:nvSpPr>
          <p:spPr>
            <a:xfrm>
              <a:off x="1933684" y="1147302"/>
              <a:ext cx="73276" cy="73919"/>
            </a:xfrm>
            <a:custGeom>
              <a:avLst/>
              <a:gdLst/>
              <a:ahLst/>
              <a:cxnLst/>
              <a:rect l="l" t="t" r="r" b="b"/>
              <a:pathLst>
                <a:path w="228" h="230" extrusionOk="0">
                  <a:moveTo>
                    <a:pt x="109" y="1"/>
                  </a:moveTo>
                  <a:cubicBezTo>
                    <a:pt x="105" y="1"/>
                    <a:pt x="100" y="1"/>
                    <a:pt x="95" y="2"/>
                  </a:cubicBezTo>
                  <a:cubicBezTo>
                    <a:pt x="38" y="11"/>
                    <a:pt x="0" y="68"/>
                    <a:pt x="10" y="134"/>
                  </a:cubicBezTo>
                  <a:cubicBezTo>
                    <a:pt x="18" y="186"/>
                    <a:pt x="59" y="230"/>
                    <a:pt x="109" y="230"/>
                  </a:cubicBezTo>
                  <a:cubicBezTo>
                    <a:pt x="113" y="230"/>
                    <a:pt x="118" y="229"/>
                    <a:pt x="123" y="229"/>
                  </a:cubicBezTo>
                  <a:cubicBezTo>
                    <a:pt x="180" y="229"/>
                    <a:pt x="227" y="162"/>
                    <a:pt x="208" y="96"/>
                  </a:cubicBezTo>
                  <a:cubicBezTo>
                    <a:pt x="200" y="44"/>
                    <a:pt x="159" y="1"/>
                    <a:pt x="109" y="1"/>
                  </a:cubicBezTo>
                  <a:close/>
                </a:path>
              </a:pathLst>
            </a:custGeom>
            <a:solidFill>
              <a:srgbClr val="5437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0" name="Google Shape;2010;p47"/>
            <p:cNvSpPr/>
            <p:nvPr/>
          </p:nvSpPr>
          <p:spPr>
            <a:xfrm>
              <a:off x="1295729" y="624725"/>
              <a:ext cx="720229" cy="629598"/>
            </a:xfrm>
            <a:custGeom>
              <a:avLst/>
              <a:gdLst/>
              <a:ahLst/>
              <a:cxnLst/>
              <a:rect l="l" t="t" r="r" b="b"/>
              <a:pathLst>
                <a:path w="2241" h="1959" extrusionOk="0">
                  <a:moveTo>
                    <a:pt x="1149" y="0"/>
                  </a:moveTo>
                  <a:cubicBezTo>
                    <a:pt x="995" y="0"/>
                    <a:pt x="830" y="44"/>
                    <a:pt x="662" y="153"/>
                  </a:cubicBezTo>
                  <a:cubicBezTo>
                    <a:pt x="1" y="588"/>
                    <a:pt x="294" y="1571"/>
                    <a:pt x="435" y="1959"/>
                  </a:cubicBezTo>
                  <a:lnTo>
                    <a:pt x="2240" y="702"/>
                  </a:lnTo>
                  <a:cubicBezTo>
                    <a:pt x="2240" y="702"/>
                    <a:pt x="1769" y="0"/>
                    <a:pt x="1149" y="0"/>
                  </a:cubicBezTo>
                  <a:close/>
                </a:path>
              </a:pathLst>
            </a:custGeom>
            <a:solidFill>
              <a:srgbClr val="D8C5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1" name="Google Shape;2011;p47"/>
            <p:cNvSpPr/>
            <p:nvPr/>
          </p:nvSpPr>
          <p:spPr>
            <a:xfrm>
              <a:off x="1298943" y="673897"/>
              <a:ext cx="352562" cy="577533"/>
            </a:xfrm>
            <a:custGeom>
              <a:avLst/>
              <a:gdLst/>
              <a:ahLst/>
              <a:cxnLst/>
              <a:rect l="l" t="t" r="r" b="b"/>
              <a:pathLst>
                <a:path w="1097" h="1797" extrusionOk="0">
                  <a:moveTo>
                    <a:pt x="662" y="0"/>
                  </a:moveTo>
                  <a:lnTo>
                    <a:pt x="662" y="0"/>
                  </a:lnTo>
                  <a:cubicBezTo>
                    <a:pt x="0" y="426"/>
                    <a:pt x="293" y="1418"/>
                    <a:pt x="435" y="1796"/>
                  </a:cubicBezTo>
                  <a:lnTo>
                    <a:pt x="1096" y="1342"/>
                  </a:lnTo>
                  <a:cubicBezTo>
                    <a:pt x="936" y="1191"/>
                    <a:pt x="803" y="974"/>
                    <a:pt x="718" y="728"/>
                  </a:cubicBezTo>
                  <a:cubicBezTo>
                    <a:pt x="643" y="482"/>
                    <a:pt x="624" y="218"/>
                    <a:pt x="662" y="0"/>
                  </a:cubicBezTo>
                  <a:close/>
                </a:path>
              </a:pathLst>
            </a:custGeom>
            <a:solidFill>
              <a:srgbClr val="C6B7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2" name="Google Shape;2012;p47"/>
            <p:cNvSpPr/>
            <p:nvPr/>
          </p:nvSpPr>
          <p:spPr>
            <a:xfrm>
              <a:off x="1250092" y="773849"/>
              <a:ext cx="972519" cy="674914"/>
            </a:xfrm>
            <a:custGeom>
              <a:avLst/>
              <a:gdLst/>
              <a:ahLst/>
              <a:cxnLst/>
              <a:rect l="l" t="t" r="r" b="b"/>
              <a:pathLst>
                <a:path w="3026" h="2100" extrusionOk="0">
                  <a:moveTo>
                    <a:pt x="2741" y="1"/>
                  </a:moveTo>
                  <a:cubicBezTo>
                    <a:pt x="2222" y="1"/>
                    <a:pt x="1697" y="199"/>
                    <a:pt x="1097" y="606"/>
                  </a:cubicBezTo>
                  <a:cubicBezTo>
                    <a:pt x="398" y="1079"/>
                    <a:pt x="1" y="2080"/>
                    <a:pt x="20" y="2099"/>
                  </a:cubicBezTo>
                  <a:cubicBezTo>
                    <a:pt x="20" y="2099"/>
                    <a:pt x="1986" y="417"/>
                    <a:pt x="3025" y="20"/>
                  </a:cubicBezTo>
                  <a:cubicBezTo>
                    <a:pt x="2930" y="7"/>
                    <a:pt x="2836" y="1"/>
                    <a:pt x="2741" y="1"/>
                  </a:cubicBezTo>
                  <a:close/>
                </a:path>
              </a:pathLst>
            </a:custGeom>
            <a:solidFill>
              <a:srgbClr val="D8C5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3" name="Google Shape;2013;p47"/>
            <p:cNvSpPr/>
            <p:nvPr/>
          </p:nvSpPr>
          <p:spPr>
            <a:xfrm>
              <a:off x="1250092" y="983715"/>
              <a:ext cx="316245" cy="465048"/>
            </a:xfrm>
            <a:custGeom>
              <a:avLst/>
              <a:gdLst/>
              <a:ahLst/>
              <a:cxnLst/>
              <a:rect l="l" t="t" r="r" b="b"/>
              <a:pathLst>
                <a:path w="984" h="1447" extrusionOk="0">
                  <a:moveTo>
                    <a:pt x="984" y="0"/>
                  </a:moveTo>
                  <a:cubicBezTo>
                    <a:pt x="370" y="511"/>
                    <a:pt x="1" y="1427"/>
                    <a:pt x="20" y="1446"/>
                  </a:cubicBezTo>
                  <a:cubicBezTo>
                    <a:pt x="20" y="1446"/>
                    <a:pt x="370" y="1144"/>
                    <a:pt x="842" y="785"/>
                  </a:cubicBezTo>
                  <a:cubicBezTo>
                    <a:pt x="823" y="530"/>
                    <a:pt x="889" y="237"/>
                    <a:pt x="984" y="0"/>
                  </a:cubicBezTo>
                  <a:close/>
                </a:path>
              </a:pathLst>
            </a:custGeom>
            <a:solidFill>
              <a:srgbClr val="C6B7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4" name="Google Shape;2014;p47"/>
            <p:cNvSpPr/>
            <p:nvPr/>
          </p:nvSpPr>
          <p:spPr>
            <a:xfrm>
              <a:off x="1387003" y="734640"/>
              <a:ext cx="562107" cy="383094"/>
            </a:xfrm>
            <a:custGeom>
              <a:avLst/>
              <a:gdLst/>
              <a:ahLst/>
              <a:cxnLst/>
              <a:rect l="l" t="t" r="r" b="b"/>
              <a:pathLst>
                <a:path w="1749" h="1192" extrusionOk="0">
                  <a:moveTo>
                    <a:pt x="1626" y="1"/>
                  </a:moveTo>
                  <a:cubicBezTo>
                    <a:pt x="955" y="237"/>
                    <a:pt x="473" y="539"/>
                    <a:pt x="0" y="1021"/>
                  </a:cubicBezTo>
                  <a:cubicBezTo>
                    <a:pt x="10" y="1087"/>
                    <a:pt x="19" y="1125"/>
                    <a:pt x="38" y="1191"/>
                  </a:cubicBezTo>
                  <a:cubicBezTo>
                    <a:pt x="520" y="690"/>
                    <a:pt x="1040" y="388"/>
                    <a:pt x="1749" y="104"/>
                  </a:cubicBezTo>
                  <a:cubicBezTo>
                    <a:pt x="1711" y="67"/>
                    <a:pt x="1673" y="29"/>
                    <a:pt x="1626" y="1"/>
                  </a:cubicBezTo>
                  <a:close/>
                </a:path>
              </a:pathLst>
            </a:custGeom>
            <a:solidFill>
              <a:srgbClr val="F9E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5" name="Google Shape;2015;p47"/>
            <p:cNvSpPr/>
            <p:nvPr/>
          </p:nvSpPr>
          <p:spPr>
            <a:xfrm>
              <a:off x="1155925" y="1478331"/>
              <a:ext cx="152016" cy="135304"/>
            </a:xfrm>
            <a:custGeom>
              <a:avLst/>
              <a:gdLst/>
              <a:ahLst/>
              <a:cxnLst/>
              <a:rect l="l" t="t" r="r" b="b"/>
              <a:pathLst>
                <a:path w="473" h="421" extrusionOk="0">
                  <a:moveTo>
                    <a:pt x="217" y="0"/>
                  </a:moveTo>
                  <a:cubicBezTo>
                    <a:pt x="214" y="0"/>
                    <a:pt x="211" y="1"/>
                    <a:pt x="209" y="2"/>
                  </a:cubicBezTo>
                  <a:cubicBezTo>
                    <a:pt x="171" y="11"/>
                    <a:pt x="313" y="144"/>
                    <a:pt x="266" y="153"/>
                  </a:cubicBezTo>
                  <a:cubicBezTo>
                    <a:pt x="258" y="155"/>
                    <a:pt x="251" y="155"/>
                    <a:pt x="244" y="155"/>
                  </a:cubicBezTo>
                  <a:cubicBezTo>
                    <a:pt x="210" y="155"/>
                    <a:pt x="185" y="136"/>
                    <a:pt x="114" y="96"/>
                  </a:cubicBezTo>
                  <a:cubicBezTo>
                    <a:pt x="64" y="68"/>
                    <a:pt x="41" y="39"/>
                    <a:pt x="29" y="39"/>
                  </a:cubicBezTo>
                  <a:cubicBezTo>
                    <a:pt x="25" y="39"/>
                    <a:pt x="22" y="42"/>
                    <a:pt x="20" y="49"/>
                  </a:cubicBezTo>
                  <a:cubicBezTo>
                    <a:pt x="10" y="59"/>
                    <a:pt x="29" y="106"/>
                    <a:pt x="95" y="144"/>
                  </a:cubicBezTo>
                  <a:cubicBezTo>
                    <a:pt x="124" y="172"/>
                    <a:pt x="162" y="191"/>
                    <a:pt x="162" y="200"/>
                  </a:cubicBezTo>
                  <a:cubicBezTo>
                    <a:pt x="162" y="210"/>
                    <a:pt x="157" y="215"/>
                    <a:pt x="146" y="215"/>
                  </a:cubicBezTo>
                  <a:cubicBezTo>
                    <a:pt x="136" y="215"/>
                    <a:pt x="119" y="210"/>
                    <a:pt x="95" y="200"/>
                  </a:cubicBezTo>
                  <a:cubicBezTo>
                    <a:pt x="45" y="186"/>
                    <a:pt x="16" y="166"/>
                    <a:pt x="6" y="166"/>
                  </a:cubicBezTo>
                  <a:cubicBezTo>
                    <a:pt x="2" y="166"/>
                    <a:pt x="1" y="168"/>
                    <a:pt x="1" y="172"/>
                  </a:cubicBezTo>
                  <a:cubicBezTo>
                    <a:pt x="1" y="200"/>
                    <a:pt x="29" y="219"/>
                    <a:pt x="95" y="257"/>
                  </a:cubicBezTo>
                  <a:cubicBezTo>
                    <a:pt x="143" y="285"/>
                    <a:pt x="190" y="295"/>
                    <a:pt x="190" y="304"/>
                  </a:cubicBezTo>
                  <a:cubicBezTo>
                    <a:pt x="190" y="309"/>
                    <a:pt x="185" y="311"/>
                    <a:pt x="177" y="311"/>
                  </a:cubicBezTo>
                  <a:cubicBezTo>
                    <a:pt x="169" y="311"/>
                    <a:pt x="157" y="309"/>
                    <a:pt x="143" y="304"/>
                  </a:cubicBezTo>
                  <a:cubicBezTo>
                    <a:pt x="115" y="297"/>
                    <a:pt x="82" y="275"/>
                    <a:pt x="67" y="275"/>
                  </a:cubicBezTo>
                  <a:cubicBezTo>
                    <a:pt x="61" y="275"/>
                    <a:pt x="58" y="278"/>
                    <a:pt x="58" y="285"/>
                  </a:cubicBezTo>
                  <a:cubicBezTo>
                    <a:pt x="58" y="304"/>
                    <a:pt x="105" y="342"/>
                    <a:pt x="162" y="361"/>
                  </a:cubicBezTo>
                  <a:cubicBezTo>
                    <a:pt x="251" y="399"/>
                    <a:pt x="320" y="420"/>
                    <a:pt x="368" y="420"/>
                  </a:cubicBezTo>
                  <a:cubicBezTo>
                    <a:pt x="417" y="420"/>
                    <a:pt x="445" y="399"/>
                    <a:pt x="455" y="352"/>
                  </a:cubicBezTo>
                  <a:cubicBezTo>
                    <a:pt x="473" y="288"/>
                    <a:pt x="283" y="0"/>
                    <a:pt x="217" y="0"/>
                  </a:cubicBez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6" name="Google Shape;2016;p47"/>
            <p:cNvSpPr/>
            <p:nvPr/>
          </p:nvSpPr>
          <p:spPr>
            <a:xfrm>
              <a:off x="2444369" y="1423052"/>
              <a:ext cx="179013" cy="124698"/>
            </a:xfrm>
            <a:custGeom>
              <a:avLst/>
              <a:gdLst/>
              <a:ahLst/>
              <a:cxnLst/>
              <a:rect l="l" t="t" r="r" b="b"/>
              <a:pathLst>
                <a:path w="557" h="388" extrusionOk="0">
                  <a:moveTo>
                    <a:pt x="308" y="0"/>
                  </a:moveTo>
                  <a:cubicBezTo>
                    <a:pt x="232" y="0"/>
                    <a:pt x="0" y="254"/>
                    <a:pt x="18" y="325"/>
                  </a:cubicBezTo>
                  <a:cubicBezTo>
                    <a:pt x="29" y="369"/>
                    <a:pt x="76" y="388"/>
                    <a:pt x="152" y="388"/>
                  </a:cubicBezTo>
                  <a:cubicBezTo>
                    <a:pt x="207" y="388"/>
                    <a:pt x="276" y="379"/>
                    <a:pt x="358" y="363"/>
                  </a:cubicBezTo>
                  <a:cubicBezTo>
                    <a:pt x="434" y="344"/>
                    <a:pt x="490" y="316"/>
                    <a:pt x="490" y="287"/>
                  </a:cubicBezTo>
                  <a:cubicBezTo>
                    <a:pt x="490" y="281"/>
                    <a:pt x="486" y="279"/>
                    <a:pt x="478" y="279"/>
                  </a:cubicBezTo>
                  <a:cubicBezTo>
                    <a:pt x="461" y="279"/>
                    <a:pt x="429" y="290"/>
                    <a:pt x="396" y="297"/>
                  </a:cubicBezTo>
                  <a:lnTo>
                    <a:pt x="339" y="297"/>
                  </a:lnTo>
                  <a:cubicBezTo>
                    <a:pt x="339" y="287"/>
                    <a:pt x="387" y="278"/>
                    <a:pt x="443" y="268"/>
                  </a:cubicBezTo>
                  <a:cubicBezTo>
                    <a:pt x="509" y="240"/>
                    <a:pt x="557" y="221"/>
                    <a:pt x="557" y="193"/>
                  </a:cubicBezTo>
                  <a:cubicBezTo>
                    <a:pt x="557" y="187"/>
                    <a:pt x="552" y="185"/>
                    <a:pt x="544" y="185"/>
                  </a:cubicBezTo>
                  <a:cubicBezTo>
                    <a:pt x="525" y="185"/>
                    <a:pt x="489" y="196"/>
                    <a:pt x="443" y="202"/>
                  </a:cubicBezTo>
                  <a:cubicBezTo>
                    <a:pt x="412" y="213"/>
                    <a:pt x="390" y="220"/>
                    <a:pt x="375" y="220"/>
                  </a:cubicBezTo>
                  <a:cubicBezTo>
                    <a:pt x="364" y="220"/>
                    <a:pt x="358" y="215"/>
                    <a:pt x="358" y="202"/>
                  </a:cubicBezTo>
                  <a:cubicBezTo>
                    <a:pt x="358" y="193"/>
                    <a:pt x="396" y="183"/>
                    <a:pt x="453" y="155"/>
                  </a:cubicBezTo>
                  <a:cubicBezTo>
                    <a:pt x="528" y="127"/>
                    <a:pt x="547" y="89"/>
                    <a:pt x="547" y="79"/>
                  </a:cubicBezTo>
                  <a:cubicBezTo>
                    <a:pt x="545" y="72"/>
                    <a:pt x="541" y="69"/>
                    <a:pt x="536" y="69"/>
                  </a:cubicBezTo>
                  <a:cubicBezTo>
                    <a:pt x="521" y="69"/>
                    <a:pt x="492" y="94"/>
                    <a:pt x="443" y="108"/>
                  </a:cubicBezTo>
                  <a:cubicBezTo>
                    <a:pt x="357" y="139"/>
                    <a:pt x="323" y="157"/>
                    <a:pt x="281" y="157"/>
                  </a:cubicBezTo>
                  <a:cubicBezTo>
                    <a:pt x="273" y="157"/>
                    <a:pt x="264" y="157"/>
                    <a:pt x="254" y="155"/>
                  </a:cubicBezTo>
                  <a:cubicBezTo>
                    <a:pt x="188" y="146"/>
                    <a:pt x="368" y="32"/>
                    <a:pt x="320" y="4"/>
                  </a:cubicBezTo>
                  <a:cubicBezTo>
                    <a:pt x="317" y="1"/>
                    <a:pt x="313" y="0"/>
                    <a:pt x="308" y="0"/>
                  </a:cubicBezTo>
                  <a:close/>
                </a:path>
              </a:pathLst>
            </a:custGeom>
            <a:solidFill>
              <a:srgbClr val="FFDE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17" name="Google Shape;2017;p47"/>
          <p:cNvGrpSpPr/>
          <p:nvPr/>
        </p:nvGrpSpPr>
        <p:grpSpPr>
          <a:xfrm flipH="1">
            <a:off x="7514031" y="64801"/>
            <a:ext cx="5508876" cy="7663857"/>
            <a:chOff x="864225" y="0"/>
            <a:chExt cx="2549461" cy="3546769"/>
          </a:xfrm>
        </p:grpSpPr>
        <p:sp>
          <p:nvSpPr>
            <p:cNvPr id="2018" name="Google Shape;2018;p47"/>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9" name="Google Shape;2019;p47"/>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0" name="Google Shape;2020;p47"/>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1" name="Google Shape;2021;p47"/>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2" name="Google Shape;2022;p47"/>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3" name="Google Shape;2023;p47"/>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4" name="Google Shape;2024;p47"/>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5" name="Google Shape;2025;p47"/>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6" name="Google Shape;2026;p47"/>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7" name="Google Shape;2027;p47"/>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8" name="Google Shape;2028;p47"/>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9" name="Google Shape;2029;p47"/>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30" name="Google Shape;2030;p47"/>
          <p:cNvGrpSpPr/>
          <p:nvPr/>
        </p:nvGrpSpPr>
        <p:grpSpPr>
          <a:xfrm>
            <a:off x="9139673" y="4331275"/>
            <a:ext cx="1790625" cy="3132939"/>
            <a:chOff x="2488775" y="4106450"/>
            <a:chExt cx="114625" cy="200550"/>
          </a:xfrm>
        </p:grpSpPr>
        <p:sp>
          <p:nvSpPr>
            <p:cNvPr id="2031" name="Google Shape;2031;p47"/>
            <p:cNvSpPr/>
            <p:nvPr/>
          </p:nvSpPr>
          <p:spPr>
            <a:xfrm>
              <a:off x="2492800" y="4208450"/>
              <a:ext cx="41600" cy="25300"/>
            </a:xfrm>
            <a:custGeom>
              <a:avLst/>
              <a:gdLst/>
              <a:ahLst/>
              <a:cxnLst/>
              <a:rect l="l" t="t" r="r" b="b"/>
              <a:pathLst>
                <a:path w="1664" h="1012" extrusionOk="0">
                  <a:moveTo>
                    <a:pt x="1380" y="1"/>
                  </a:moveTo>
                  <a:lnTo>
                    <a:pt x="1" y="965"/>
                  </a:lnTo>
                  <a:lnTo>
                    <a:pt x="10" y="1012"/>
                  </a:lnTo>
                  <a:cubicBezTo>
                    <a:pt x="20" y="1012"/>
                    <a:pt x="1324" y="341"/>
                    <a:pt x="1664" y="76"/>
                  </a:cubicBezTo>
                  <a:lnTo>
                    <a:pt x="1380" y="1"/>
                  </a:ln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2" name="Google Shape;2032;p47"/>
            <p:cNvSpPr/>
            <p:nvPr/>
          </p:nvSpPr>
          <p:spPr>
            <a:xfrm>
              <a:off x="2514075" y="4208225"/>
              <a:ext cx="20325" cy="12300"/>
            </a:xfrm>
            <a:custGeom>
              <a:avLst/>
              <a:gdLst/>
              <a:ahLst/>
              <a:cxnLst/>
              <a:rect l="l" t="t" r="r" b="b"/>
              <a:pathLst>
                <a:path w="813" h="492" extrusionOk="0">
                  <a:moveTo>
                    <a:pt x="529" y="0"/>
                  </a:moveTo>
                  <a:lnTo>
                    <a:pt x="0" y="378"/>
                  </a:lnTo>
                  <a:cubicBezTo>
                    <a:pt x="66" y="416"/>
                    <a:pt x="114" y="454"/>
                    <a:pt x="151" y="492"/>
                  </a:cubicBezTo>
                  <a:cubicBezTo>
                    <a:pt x="425" y="340"/>
                    <a:pt x="681" y="180"/>
                    <a:pt x="813" y="85"/>
                  </a:cubicBezTo>
                  <a:lnTo>
                    <a:pt x="529" y="0"/>
                  </a:ln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3" name="Google Shape;2033;p47"/>
            <p:cNvSpPr/>
            <p:nvPr/>
          </p:nvSpPr>
          <p:spPr>
            <a:xfrm>
              <a:off x="2519975" y="4198925"/>
              <a:ext cx="19950" cy="25375"/>
            </a:xfrm>
            <a:custGeom>
              <a:avLst/>
              <a:gdLst/>
              <a:ahLst/>
              <a:cxnLst/>
              <a:rect l="l" t="t" r="r" b="b"/>
              <a:pathLst>
                <a:path w="798" h="1015" extrusionOk="0">
                  <a:moveTo>
                    <a:pt x="691" y="0"/>
                  </a:moveTo>
                  <a:cubicBezTo>
                    <a:pt x="677" y="0"/>
                    <a:pt x="661" y="4"/>
                    <a:pt x="643" y="13"/>
                  </a:cubicBezTo>
                  <a:lnTo>
                    <a:pt x="0" y="533"/>
                  </a:lnTo>
                  <a:lnTo>
                    <a:pt x="199" y="1015"/>
                  </a:lnTo>
                  <a:cubicBezTo>
                    <a:pt x="199" y="1015"/>
                    <a:pt x="681" y="533"/>
                    <a:pt x="728" y="382"/>
                  </a:cubicBezTo>
                  <a:cubicBezTo>
                    <a:pt x="770" y="239"/>
                    <a:pt x="797" y="0"/>
                    <a:pt x="691" y="0"/>
                  </a:cubicBezTo>
                  <a:close/>
                </a:path>
              </a:pathLst>
            </a:custGeom>
            <a:solidFill>
              <a:srgbClr val="FFCE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4" name="Google Shape;2034;p47"/>
            <p:cNvSpPr/>
            <p:nvPr/>
          </p:nvSpPr>
          <p:spPr>
            <a:xfrm>
              <a:off x="2523050" y="4199475"/>
              <a:ext cx="17275" cy="24825"/>
            </a:xfrm>
            <a:custGeom>
              <a:avLst/>
              <a:gdLst/>
              <a:ahLst/>
              <a:cxnLst/>
              <a:rect l="l" t="t" r="r" b="b"/>
              <a:pathLst>
                <a:path w="691" h="993" extrusionOk="0">
                  <a:moveTo>
                    <a:pt x="615" y="0"/>
                  </a:moveTo>
                  <a:lnTo>
                    <a:pt x="615" y="0"/>
                  </a:lnTo>
                  <a:cubicBezTo>
                    <a:pt x="633" y="86"/>
                    <a:pt x="615" y="180"/>
                    <a:pt x="596" y="237"/>
                  </a:cubicBezTo>
                  <a:cubicBezTo>
                    <a:pt x="548" y="378"/>
                    <a:pt x="133" y="738"/>
                    <a:pt x="0" y="842"/>
                  </a:cubicBezTo>
                  <a:lnTo>
                    <a:pt x="66" y="993"/>
                  </a:lnTo>
                  <a:cubicBezTo>
                    <a:pt x="66" y="993"/>
                    <a:pt x="605" y="539"/>
                    <a:pt x="652" y="378"/>
                  </a:cubicBezTo>
                  <a:cubicBezTo>
                    <a:pt x="690" y="275"/>
                    <a:pt x="681" y="67"/>
                    <a:pt x="615" y="0"/>
                  </a:cubicBezTo>
                  <a:close/>
                </a:path>
              </a:pathLst>
            </a:custGeom>
            <a:solidFill>
              <a:srgbClr val="FFA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5" name="Google Shape;2035;p47"/>
            <p:cNvSpPr/>
            <p:nvPr/>
          </p:nvSpPr>
          <p:spPr>
            <a:xfrm>
              <a:off x="2556300" y="4255775"/>
              <a:ext cx="11200" cy="49100"/>
            </a:xfrm>
            <a:custGeom>
              <a:avLst/>
              <a:gdLst/>
              <a:ahLst/>
              <a:cxnLst/>
              <a:rect l="l" t="t" r="r" b="b"/>
              <a:pathLst>
                <a:path w="448" h="1964" extrusionOk="0">
                  <a:moveTo>
                    <a:pt x="279" y="0"/>
                  </a:moveTo>
                  <a:cubicBezTo>
                    <a:pt x="216" y="0"/>
                    <a:pt x="1" y="230"/>
                    <a:pt x="41" y="414"/>
                  </a:cubicBezTo>
                  <a:lnTo>
                    <a:pt x="390" y="1963"/>
                  </a:lnTo>
                  <a:lnTo>
                    <a:pt x="447" y="1963"/>
                  </a:lnTo>
                  <a:cubicBezTo>
                    <a:pt x="447" y="1963"/>
                    <a:pt x="258" y="310"/>
                    <a:pt x="296" y="26"/>
                  </a:cubicBezTo>
                  <a:cubicBezTo>
                    <a:pt x="297" y="8"/>
                    <a:pt x="291" y="0"/>
                    <a:pt x="279" y="0"/>
                  </a:cubicBez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6" name="Google Shape;2036;p47"/>
            <p:cNvSpPr/>
            <p:nvPr/>
          </p:nvSpPr>
          <p:spPr>
            <a:xfrm>
              <a:off x="2556300" y="4255775"/>
              <a:ext cx="10250" cy="39875"/>
            </a:xfrm>
            <a:custGeom>
              <a:avLst/>
              <a:gdLst/>
              <a:ahLst/>
              <a:cxnLst/>
              <a:rect l="l" t="t" r="r" b="b"/>
              <a:pathLst>
                <a:path w="410" h="1595" extrusionOk="0">
                  <a:moveTo>
                    <a:pt x="279" y="0"/>
                  </a:moveTo>
                  <a:cubicBezTo>
                    <a:pt x="216" y="0"/>
                    <a:pt x="1" y="230"/>
                    <a:pt x="41" y="414"/>
                  </a:cubicBezTo>
                  <a:lnTo>
                    <a:pt x="305" y="1595"/>
                  </a:lnTo>
                  <a:cubicBezTo>
                    <a:pt x="343" y="1576"/>
                    <a:pt x="362" y="1567"/>
                    <a:pt x="409" y="1567"/>
                  </a:cubicBezTo>
                  <a:cubicBezTo>
                    <a:pt x="353" y="1056"/>
                    <a:pt x="277" y="215"/>
                    <a:pt x="296" y="26"/>
                  </a:cubicBezTo>
                  <a:cubicBezTo>
                    <a:pt x="297" y="8"/>
                    <a:pt x="291" y="0"/>
                    <a:pt x="279" y="0"/>
                  </a:cubicBez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7" name="Google Shape;2037;p47"/>
            <p:cNvSpPr/>
            <p:nvPr/>
          </p:nvSpPr>
          <p:spPr>
            <a:xfrm>
              <a:off x="2531875" y="4253325"/>
              <a:ext cx="8650" cy="51550"/>
            </a:xfrm>
            <a:custGeom>
              <a:avLst/>
              <a:gdLst/>
              <a:ahLst/>
              <a:cxnLst/>
              <a:rect l="l" t="t" r="r" b="b"/>
              <a:pathLst>
                <a:path w="346" h="2062" extrusionOk="0">
                  <a:moveTo>
                    <a:pt x="18" y="1"/>
                  </a:moveTo>
                  <a:cubicBezTo>
                    <a:pt x="5" y="1"/>
                    <a:pt x="0" y="10"/>
                    <a:pt x="6" y="30"/>
                  </a:cubicBezTo>
                  <a:cubicBezTo>
                    <a:pt x="91" y="313"/>
                    <a:pt x="186" y="2061"/>
                    <a:pt x="186" y="2061"/>
                  </a:cubicBezTo>
                  <a:lnTo>
                    <a:pt x="252" y="2061"/>
                  </a:lnTo>
                  <a:lnTo>
                    <a:pt x="337" y="426"/>
                  </a:lnTo>
                  <a:cubicBezTo>
                    <a:pt x="345" y="237"/>
                    <a:pt x="82" y="1"/>
                    <a:pt x="18" y="1"/>
                  </a:cubicBez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8" name="Google Shape;2038;p47"/>
            <p:cNvSpPr/>
            <p:nvPr/>
          </p:nvSpPr>
          <p:spPr>
            <a:xfrm>
              <a:off x="2532125" y="4253425"/>
              <a:ext cx="8400" cy="44350"/>
            </a:xfrm>
            <a:custGeom>
              <a:avLst/>
              <a:gdLst/>
              <a:ahLst/>
              <a:cxnLst/>
              <a:rect l="l" t="t" r="r" b="b"/>
              <a:pathLst>
                <a:path w="336" h="1774" extrusionOk="0">
                  <a:moveTo>
                    <a:pt x="14" y="0"/>
                  </a:moveTo>
                  <a:cubicBezTo>
                    <a:pt x="4" y="0"/>
                    <a:pt x="0" y="8"/>
                    <a:pt x="6" y="26"/>
                  </a:cubicBezTo>
                  <a:cubicBezTo>
                    <a:pt x="63" y="243"/>
                    <a:pt x="138" y="1254"/>
                    <a:pt x="157" y="1774"/>
                  </a:cubicBezTo>
                  <a:cubicBezTo>
                    <a:pt x="176" y="1755"/>
                    <a:pt x="185" y="1755"/>
                    <a:pt x="204" y="1755"/>
                  </a:cubicBezTo>
                  <a:cubicBezTo>
                    <a:pt x="233" y="1755"/>
                    <a:pt x="242" y="1764"/>
                    <a:pt x="252" y="1774"/>
                  </a:cubicBezTo>
                  <a:lnTo>
                    <a:pt x="327" y="432"/>
                  </a:lnTo>
                  <a:cubicBezTo>
                    <a:pt x="335" y="240"/>
                    <a:pt x="72" y="0"/>
                    <a:pt x="14" y="0"/>
                  </a:cubicBez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9" name="Google Shape;2039;p47"/>
            <p:cNvSpPr/>
            <p:nvPr/>
          </p:nvSpPr>
          <p:spPr>
            <a:xfrm>
              <a:off x="2529900" y="4231600"/>
              <a:ext cx="39000" cy="59100"/>
            </a:xfrm>
            <a:custGeom>
              <a:avLst/>
              <a:gdLst/>
              <a:ahLst/>
              <a:cxnLst/>
              <a:rect l="l" t="t" r="r" b="b"/>
              <a:pathLst>
                <a:path w="1560" h="2364" extrusionOk="0">
                  <a:moveTo>
                    <a:pt x="1380" y="1"/>
                  </a:moveTo>
                  <a:lnTo>
                    <a:pt x="29" y="95"/>
                  </a:lnTo>
                  <a:cubicBezTo>
                    <a:pt x="10" y="114"/>
                    <a:pt x="0" y="1683"/>
                    <a:pt x="85" y="2363"/>
                  </a:cubicBezTo>
                  <a:lnTo>
                    <a:pt x="558" y="2354"/>
                  </a:lnTo>
                  <a:cubicBezTo>
                    <a:pt x="558" y="2354"/>
                    <a:pt x="576" y="1106"/>
                    <a:pt x="705" y="1106"/>
                  </a:cubicBezTo>
                  <a:cubicBezTo>
                    <a:pt x="706" y="1106"/>
                    <a:pt x="708" y="1106"/>
                    <a:pt x="709" y="1106"/>
                  </a:cubicBezTo>
                  <a:cubicBezTo>
                    <a:pt x="832" y="1125"/>
                    <a:pt x="1097" y="2307"/>
                    <a:pt x="1097" y="2307"/>
                  </a:cubicBezTo>
                  <a:lnTo>
                    <a:pt x="1560" y="2335"/>
                  </a:lnTo>
                  <a:cubicBezTo>
                    <a:pt x="1560" y="2335"/>
                    <a:pt x="1475" y="332"/>
                    <a:pt x="1380" y="1"/>
                  </a:cubicBezTo>
                  <a:close/>
                </a:path>
              </a:pathLst>
            </a:custGeom>
            <a:solidFill>
              <a:srgbClr val="5E4A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0" name="Google Shape;2040;p47"/>
            <p:cNvSpPr/>
            <p:nvPr/>
          </p:nvSpPr>
          <p:spPr>
            <a:xfrm>
              <a:off x="2530125" y="4242475"/>
              <a:ext cx="35475" cy="6225"/>
            </a:xfrm>
            <a:custGeom>
              <a:avLst/>
              <a:gdLst/>
              <a:ahLst/>
              <a:cxnLst/>
              <a:rect l="l" t="t" r="r" b="b"/>
              <a:pathLst>
                <a:path w="1419" h="249" extrusionOk="0">
                  <a:moveTo>
                    <a:pt x="1" y="0"/>
                  </a:moveTo>
                  <a:lnTo>
                    <a:pt x="1" y="171"/>
                  </a:lnTo>
                  <a:cubicBezTo>
                    <a:pt x="228" y="223"/>
                    <a:pt x="450" y="249"/>
                    <a:pt x="681" y="249"/>
                  </a:cubicBezTo>
                  <a:cubicBezTo>
                    <a:pt x="913" y="249"/>
                    <a:pt x="1154" y="223"/>
                    <a:pt x="1418" y="171"/>
                  </a:cubicBezTo>
                  <a:lnTo>
                    <a:pt x="1418" y="0"/>
                  </a:lnTo>
                  <a:close/>
                </a:path>
              </a:pathLst>
            </a:custGeom>
            <a:solidFill>
              <a:srgbClr val="4934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1" name="Google Shape;2041;p47"/>
            <p:cNvSpPr/>
            <p:nvPr/>
          </p:nvSpPr>
          <p:spPr>
            <a:xfrm>
              <a:off x="2544775" y="4247900"/>
              <a:ext cx="1450" cy="6175"/>
            </a:xfrm>
            <a:custGeom>
              <a:avLst/>
              <a:gdLst/>
              <a:ahLst/>
              <a:cxnLst/>
              <a:rect l="l" t="t" r="r" b="b"/>
              <a:pathLst>
                <a:path w="58" h="247" extrusionOk="0">
                  <a:moveTo>
                    <a:pt x="1" y="1"/>
                  </a:moveTo>
                  <a:lnTo>
                    <a:pt x="29" y="237"/>
                  </a:lnTo>
                  <a:lnTo>
                    <a:pt x="57" y="247"/>
                  </a:lnTo>
                  <a:lnTo>
                    <a:pt x="57" y="1"/>
                  </a:lnTo>
                  <a:close/>
                </a:path>
              </a:pathLst>
            </a:custGeom>
            <a:solidFill>
              <a:srgbClr val="4934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2" name="Google Shape;2042;p47"/>
            <p:cNvSpPr/>
            <p:nvPr/>
          </p:nvSpPr>
          <p:spPr>
            <a:xfrm>
              <a:off x="2530125" y="4232075"/>
              <a:ext cx="39500" cy="58625"/>
            </a:xfrm>
            <a:custGeom>
              <a:avLst/>
              <a:gdLst/>
              <a:ahLst/>
              <a:cxnLst/>
              <a:rect l="l" t="t" r="r" b="b"/>
              <a:pathLst>
                <a:path w="1580" h="2345" extrusionOk="0">
                  <a:moveTo>
                    <a:pt x="1362" y="1"/>
                  </a:moveTo>
                  <a:lnTo>
                    <a:pt x="1" y="95"/>
                  </a:lnTo>
                  <a:lnTo>
                    <a:pt x="1" y="114"/>
                  </a:lnTo>
                  <a:lnTo>
                    <a:pt x="1135" y="171"/>
                  </a:lnTo>
                  <a:cubicBezTo>
                    <a:pt x="1220" y="483"/>
                    <a:pt x="1447" y="2061"/>
                    <a:pt x="1456" y="2325"/>
                  </a:cubicBezTo>
                  <a:lnTo>
                    <a:pt x="1579" y="2344"/>
                  </a:lnTo>
                  <a:cubicBezTo>
                    <a:pt x="1579" y="2344"/>
                    <a:pt x="1456" y="331"/>
                    <a:pt x="1362" y="1"/>
                  </a:cubicBezTo>
                  <a:close/>
                </a:path>
              </a:pathLst>
            </a:custGeom>
            <a:solidFill>
              <a:srgbClr val="4934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3" name="Google Shape;2043;p47"/>
            <p:cNvSpPr/>
            <p:nvPr/>
          </p:nvSpPr>
          <p:spPr>
            <a:xfrm>
              <a:off x="2541950" y="4257350"/>
              <a:ext cx="6875" cy="33350"/>
            </a:xfrm>
            <a:custGeom>
              <a:avLst/>
              <a:gdLst/>
              <a:ahLst/>
              <a:cxnLst/>
              <a:rect l="l" t="t" r="r" b="b"/>
              <a:pathLst>
                <a:path w="275" h="1334" extrusionOk="0">
                  <a:moveTo>
                    <a:pt x="227" y="67"/>
                  </a:moveTo>
                  <a:lnTo>
                    <a:pt x="227" y="67"/>
                  </a:lnTo>
                  <a:cubicBezTo>
                    <a:pt x="245" y="85"/>
                    <a:pt x="263" y="107"/>
                    <a:pt x="274" y="133"/>
                  </a:cubicBezTo>
                  <a:cubicBezTo>
                    <a:pt x="265" y="95"/>
                    <a:pt x="237" y="67"/>
                    <a:pt x="227" y="67"/>
                  </a:cubicBezTo>
                  <a:cubicBezTo>
                    <a:pt x="227" y="67"/>
                    <a:pt x="227" y="67"/>
                    <a:pt x="227" y="67"/>
                  </a:cubicBezTo>
                  <a:close/>
                  <a:moveTo>
                    <a:pt x="119" y="0"/>
                  </a:moveTo>
                  <a:cubicBezTo>
                    <a:pt x="19" y="0"/>
                    <a:pt x="19" y="1137"/>
                    <a:pt x="0" y="1324"/>
                  </a:cubicBezTo>
                  <a:lnTo>
                    <a:pt x="114" y="1333"/>
                  </a:lnTo>
                  <a:cubicBezTo>
                    <a:pt x="114" y="1333"/>
                    <a:pt x="114" y="67"/>
                    <a:pt x="225" y="67"/>
                  </a:cubicBezTo>
                  <a:cubicBezTo>
                    <a:pt x="225" y="67"/>
                    <a:pt x="226" y="67"/>
                    <a:pt x="227" y="67"/>
                  </a:cubicBezTo>
                  <a:lnTo>
                    <a:pt x="227" y="67"/>
                  </a:lnTo>
                  <a:cubicBezTo>
                    <a:pt x="185" y="27"/>
                    <a:pt x="136" y="7"/>
                    <a:pt x="123" y="1"/>
                  </a:cubicBezTo>
                  <a:cubicBezTo>
                    <a:pt x="122" y="1"/>
                    <a:pt x="121" y="0"/>
                    <a:pt x="119" y="0"/>
                  </a:cubicBezTo>
                  <a:close/>
                </a:path>
              </a:pathLst>
            </a:custGeom>
            <a:solidFill>
              <a:srgbClr val="4934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4" name="Google Shape;2044;p47"/>
            <p:cNvSpPr/>
            <p:nvPr/>
          </p:nvSpPr>
          <p:spPr>
            <a:xfrm>
              <a:off x="2541700" y="4254750"/>
              <a:ext cx="11375" cy="4050"/>
            </a:xfrm>
            <a:custGeom>
              <a:avLst/>
              <a:gdLst/>
              <a:ahLst/>
              <a:cxnLst/>
              <a:rect l="l" t="t" r="r" b="b"/>
              <a:pathLst>
                <a:path w="455" h="162" extrusionOk="0">
                  <a:moveTo>
                    <a:pt x="455" y="1"/>
                  </a:moveTo>
                  <a:cubicBezTo>
                    <a:pt x="361" y="62"/>
                    <a:pt x="265" y="79"/>
                    <a:pt x="185" y="79"/>
                  </a:cubicBezTo>
                  <a:cubicBezTo>
                    <a:pt x="78" y="79"/>
                    <a:pt x="1" y="48"/>
                    <a:pt x="1" y="48"/>
                  </a:cubicBezTo>
                  <a:lnTo>
                    <a:pt x="1" y="48"/>
                  </a:lnTo>
                  <a:cubicBezTo>
                    <a:pt x="1" y="48"/>
                    <a:pt x="77" y="162"/>
                    <a:pt x="199" y="162"/>
                  </a:cubicBezTo>
                  <a:cubicBezTo>
                    <a:pt x="203" y="162"/>
                    <a:pt x="206" y="162"/>
                    <a:pt x="209" y="162"/>
                  </a:cubicBezTo>
                  <a:cubicBezTo>
                    <a:pt x="329" y="162"/>
                    <a:pt x="454" y="1"/>
                    <a:pt x="455" y="1"/>
                  </a:cubicBezTo>
                  <a:close/>
                </a:path>
              </a:pathLst>
            </a:custGeom>
            <a:solidFill>
              <a:srgbClr val="4934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5" name="Google Shape;2045;p47"/>
            <p:cNvSpPr/>
            <p:nvPr/>
          </p:nvSpPr>
          <p:spPr>
            <a:xfrm>
              <a:off x="2528725" y="4196500"/>
              <a:ext cx="38050" cy="51025"/>
            </a:xfrm>
            <a:custGeom>
              <a:avLst/>
              <a:gdLst/>
              <a:ahLst/>
              <a:cxnLst/>
              <a:rect l="l" t="t" r="r" b="b"/>
              <a:pathLst>
                <a:path w="1522" h="2041" extrusionOk="0">
                  <a:moveTo>
                    <a:pt x="750" y="0"/>
                  </a:moveTo>
                  <a:cubicBezTo>
                    <a:pt x="514" y="0"/>
                    <a:pt x="287" y="61"/>
                    <a:pt x="236" y="176"/>
                  </a:cubicBezTo>
                  <a:cubicBezTo>
                    <a:pt x="104" y="488"/>
                    <a:pt x="0" y="1329"/>
                    <a:pt x="47" y="1925"/>
                  </a:cubicBezTo>
                  <a:cubicBezTo>
                    <a:pt x="225" y="2011"/>
                    <a:pt x="468" y="2040"/>
                    <a:pt x="723" y="2040"/>
                  </a:cubicBezTo>
                  <a:cubicBezTo>
                    <a:pt x="997" y="2040"/>
                    <a:pt x="1286" y="2006"/>
                    <a:pt x="1522" y="1972"/>
                  </a:cubicBezTo>
                  <a:cubicBezTo>
                    <a:pt x="1352" y="1301"/>
                    <a:pt x="1427" y="403"/>
                    <a:pt x="1333" y="214"/>
                  </a:cubicBezTo>
                  <a:cubicBezTo>
                    <a:pt x="1260" y="68"/>
                    <a:pt x="1000" y="0"/>
                    <a:pt x="750" y="0"/>
                  </a:cubicBezTo>
                  <a:close/>
                </a:path>
              </a:pathLst>
            </a:custGeom>
            <a:solidFill>
              <a:srgbClr val="FFCE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6" name="Google Shape;2046;p47"/>
            <p:cNvSpPr/>
            <p:nvPr/>
          </p:nvSpPr>
          <p:spPr>
            <a:xfrm>
              <a:off x="2555425" y="4198525"/>
              <a:ext cx="11125" cy="48475"/>
            </a:xfrm>
            <a:custGeom>
              <a:avLst/>
              <a:gdLst/>
              <a:ahLst/>
              <a:cxnLst/>
              <a:rect l="l" t="t" r="r" b="b"/>
              <a:pathLst>
                <a:path w="445" h="1939" extrusionOk="0">
                  <a:moveTo>
                    <a:pt x="113" y="1"/>
                  </a:moveTo>
                  <a:lnTo>
                    <a:pt x="113" y="1"/>
                  </a:lnTo>
                  <a:cubicBezTo>
                    <a:pt x="151" y="227"/>
                    <a:pt x="161" y="511"/>
                    <a:pt x="151" y="898"/>
                  </a:cubicBezTo>
                  <a:cubicBezTo>
                    <a:pt x="123" y="1371"/>
                    <a:pt x="76" y="1702"/>
                    <a:pt x="0" y="1938"/>
                  </a:cubicBezTo>
                  <a:cubicBezTo>
                    <a:pt x="151" y="1929"/>
                    <a:pt x="312" y="1910"/>
                    <a:pt x="444" y="1891"/>
                  </a:cubicBezTo>
                  <a:cubicBezTo>
                    <a:pt x="340" y="1239"/>
                    <a:pt x="350" y="331"/>
                    <a:pt x="255" y="133"/>
                  </a:cubicBezTo>
                  <a:cubicBezTo>
                    <a:pt x="227" y="86"/>
                    <a:pt x="189" y="38"/>
                    <a:pt x="113" y="1"/>
                  </a:cubicBezTo>
                  <a:close/>
                </a:path>
              </a:pathLst>
            </a:custGeom>
            <a:solidFill>
              <a:srgbClr val="FFA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7" name="Google Shape;2047;p47"/>
            <p:cNvSpPr/>
            <p:nvPr/>
          </p:nvSpPr>
          <p:spPr>
            <a:xfrm>
              <a:off x="2541225" y="4196125"/>
              <a:ext cx="15400" cy="3750"/>
            </a:xfrm>
            <a:custGeom>
              <a:avLst/>
              <a:gdLst/>
              <a:ahLst/>
              <a:cxnLst/>
              <a:rect l="l" t="t" r="r" b="b"/>
              <a:pathLst>
                <a:path w="616" h="150" extrusionOk="0">
                  <a:moveTo>
                    <a:pt x="231" y="0"/>
                  </a:moveTo>
                  <a:cubicBezTo>
                    <a:pt x="153" y="0"/>
                    <a:pt x="73" y="11"/>
                    <a:pt x="1" y="40"/>
                  </a:cubicBezTo>
                  <a:cubicBezTo>
                    <a:pt x="1" y="40"/>
                    <a:pt x="102" y="150"/>
                    <a:pt x="300" y="150"/>
                  </a:cubicBezTo>
                  <a:cubicBezTo>
                    <a:pt x="386" y="150"/>
                    <a:pt x="492" y="129"/>
                    <a:pt x="615" y="68"/>
                  </a:cubicBezTo>
                  <a:cubicBezTo>
                    <a:pt x="615" y="68"/>
                    <a:pt x="430" y="0"/>
                    <a:pt x="231" y="0"/>
                  </a:cubicBezTo>
                  <a:close/>
                </a:path>
              </a:pathLst>
            </a:custGeom>
            <a:solidFill>
              <a:srgbClr val="BAA0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8" name="Google Shape;2048;p47"/>
            <p:cNvSpPr/>
            <p:nvPr/>
          </p:nvSpPr>
          <p:spPr>
            <a:xfrm>
              <a:off x="2543825" y="4187425"/>
              <a:ext cx="9475" cy="10775"/>
            </a:xfrm>
            <a:custGeom>
              <a:avLst/>
              <a:gdLst/>
              <a:ahLst/>
              <a:cxnLst/>
              <a:rect l="l" t="t" r="r" b="b"/>
              <a:pathLst>
                <a:path w="379" h="431" extrusionOk="0">
                  <a:moveTo>
                    <a:pt x="1" y="0"/>
                  </a:moveTo>
                  <a:lnTo>
                    <a:pt x="1" y="388"/>
                  </a:lnTo>
                  <a:cubicBezTo>
                    <a:pt x="72" y="416"/>
                    <a:pt x="126" y="430"/>
                    <a:pt x="183" y="430"/>
                  </a:cubicBezTo>
                  <a:cubicBezTo>
                    <a:pt x="240" y="430"/>
                    <a:pt x="299" y="416"/>
                    <a:pt x="379" y="388"/>
                  </a:cubicBezTo>
                  <a:lnTo>
                    <a:pt x="379" y="0"/>
                  </a:ln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9" name="Google Shape;2049;p47"/>
            <p:cNvSpPr/>
            <p:nvPr/>
          </p:nvSpPr>
          <p:spPr>
            <a:xfrm>
              <a:off x="2564875" y="4206800"/>
              <a:ext cx="35450" cy="32400"/>
            </a:xfrm>
            <a:custGeom>
              <a:avLst/>
              <a:gdLst/>
              <a:ahLst/>
              <a:cxnLst/>
              <a:rect l="l" t="t" r="r" b="b"/>
              <a:pathLst>
                <a:path w="1418" h="1296" extrusionOk="0">
                  <a:moveTo>
                    <a:pt x="0" y="0"/>
                  </a:moveTo>
                  <a:lnTo>
                    <a:pt x="10" y="303"/>
                  </a:lnTo>
                  <a:lnTo>
                    <a:pt x="1380" y="1295"/>
                  </a:lnTo>
                  <a:lnTo>
                    <a:pt x="1418" y="1267"/>
                  </a:lnTo>
                  <a:cubicBezTo>
                    <a:pt x="1399" y="1257"/>
                    <a:pt x="350" y="237"/>
                    <a:pt x="0" y="0"/>
                  </a:cubicBez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0" name="Google Shape;2050;p47"/>
            <p:cNvSpPr/>
            <p:nvPr/>
          </p:nvSpPr>
          <p:spPr>
            <a:xfrm>
              <a:off x="2564400" y="4206800"/>
              <a:ext cx="18450" cy="17275"/>
            </a:xfrm>
            <a:custGeom>
              <a:avLst/>
              <a:gdLst/>
              <a:ahLst/>
              <a:cxnLst/>
              <a:rect l="l" t="t" r="r" b="b"/>
              <a:pathLst>
                <a:path w="738" h="691" extrusionOk="0">
                  <a:moveTo>
                    <a:pt x="0" y="0"/>
                  </a:moveTo>
                  <a:lnTo>
                    <a:pt x="19" y="303"/>
                  </a:lnTo>
                  <a:lnTo>
                    <a:pt x="558" y="690"/>
                  </a:lnTo>
                  <a:cubicBezTo>
                    <a:pt x="614" y="653"/>
                    <a:pt x="681" y="634"/>
                    <a:pt x="737" y="615"/>
                  </a:cubicBezTo>
                  <a:cubicBezTo>
                    <a:pt x="454" y="369"/>
                    <a:pt x="170" y="114"/>
                    <a:pt x="0" y="0"/>
                  </a:cubicBezTo>
                  <a:close/>
                </a:path>
              </a:pathLst>
            </a:custGeom>
            <a:solidFill>
              <a:srgbClr val="FFAE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1" name="Google Shape;2051;p47"/>
            <p:cNvSpPr/>
            <p:nvPr/>
          </p:nvSpPr>
          <p:spPr>
            <a:xfrm>
              <a:off x="2554825" y="4199025"/>
              <a:ext cx="19525" cy="26225"/>
            </a:xfrm>
            <a:custGeom>
              <a:avLst/>
              <a:gdLst/>
              <a:ahLst/>
              <a:cxnLst/>
              <a:rect l="l" t="t" r="r" b="b"/>
              <a:pathLst>
                <a:path w="781" h="1049" extrusionOk="0">
                  <a:moveTo>
                    <a:pt x="162" y="1"/>
                  </a:moveTo>
                  <a:cubicBezTo>
                    <a:pt x="54" y="1"/>
                    <a:pt x="0" y="257"/>
                    <a:pt x="33" y="406"/>
                  </a:cubicBezTo>
                  <a:cubicBezTo>
                    <a:pt x="52" y="576"/>
                    <a:pt x="544" y="1049"/>
                    <a:pt x="544" y="1049"/>
                  </a:cubicBezTo>
                  <a:lnTo>
                    <a:pt x="780" y="642"/>
                  </a:lnTo>
                  <a:lnTo>
                    <a:pt x="213" y="18"/>
                  </a:lnTo>
                  <a:cubicBezTo>
                    <a:pt x="195" y="6"/>
                    <a:pt x="178" y="1"/>
                    <a:pt x="162" y="1"/>
                  </a:cubicBezTo>
                  <a:close/>
                </a:path>
              </a:pathLst>
            </a:custGeom>
            <a:solidFill>
              <a:srgbClr val="FFCE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2" name="Google Shape;2052;p47"/>
            <p:cNvSpPr/>
            <p:nvPr/>
          </p:nvSpPr>
          <p:spPr>
            <a:xfrm>
              <a:off x="2558475" y="4199150"/>
              <a:ext cx="16325" cy="26575"/>
            </a:xfrm>
            <a:custGeom>
              <a:avLst/>
              <a:gdLst/>
              <a:ahLst/>
              <a:cxnLst/>
              <a:rect l="l" t="t" r="r" b="b"/>
              <a:pathLst>
                <a:path w="653" h="1063" extrusionOk="0">
                  <a:moveTo>
                    <a:pt x="18" y="0"/>
                  </a:moveTo>
                  <a:cubicBezTo>
                    <a:pt x="12" y="0"/>
                    <a:pt x="6" y="1"/>
                    <a:pt x="1" y="4"/>
                  </a:cubicBezTo>
                  <a:cubicBezTo>
                    <a:pt x="39" y="23"/>
                    <a:pt x="76" y="61"/>
                    <a:pt x="114" y="99"/>
                  </a:cubicBezTo>
                  <a:cubicBezTo>
                    <a:pt x="284" y="297"/>
                    <a:pt x="445" y="590"/>
                    <a:pt x="332" y="675"/>
                  </a:cubicBezTo>
                  <a:cubicBezTo>
                    <a:pt x="310" y="693"/>
                    <a:pt x="281" y="701"/>
                    <a:pt x="245" y="701"/>
                  </a:cubicBezTo>
                  <a:cubicBezTo>
                    <a:pt x="187" y="701"/>
                    <a:pt x="112" y="678"/>
                    <a:pt x="29" y="637"/>
                  </a:cubicBezTo>
                  <a:lnTo>
                    <a:pt x="29" y="637"/>
                  </a:lnTo>
                  <a:cubicBezTo>
                    <a:pt x="180" y="845"/>
                    <a:pt x="398" y="1062"/>
                    <a:pt x="398" y="1062"/>
                  </a:cubicBezTo>
                  <a:lnTo>
                    <a:pt x="653" y="609"/>
                  </a:lnTo>
                  <a:lnTo>
                    <a:pt x="67" y="13"/>
                  </a:lnTo>
                  <a:cubicBezTo>
                    <a:pt x="47" y="7"/>
                    <a:pt x="32" y="0"/>
                    <a:pt x="18" y="0"/>
                  </a:cubicBezTo>
                  <a:close/>
                </a:path>
              </a:pathLst>
            </a:custGeom>
            <a:solidFill>
              <a:srgbClr val="FFAD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3" name="Google Shape;2053;p47"/>
            <p:cNvSpPr/>
            <p:nvPr/>
          </p:nvSpPr>
          <p:spPr>
            <a:xfrm>
              <a:off x="2531075" y="4302950"/>
              <a:ext cx="9000" cy="4050"/>
            </a:xfrm>
            <a:custGeom>
              <a:avLst/>
              <a:gdLst/>
              <a:ahLst/>
              <a:cxnLst/>
              <a:rect l="l" t="t" r="r" b="b"/>
              <a:pathLst>
                <a:path w="360" h="162" extrusionOk="0">
                  <a:moveTo>
                    <a:pt x="265" y="1"/>
                  </a:moveTo>
                  <a:cubicBezTo>
                    <a:pt x="218" y="1"/>
                    <a:pt x="1" y="161"/>
                    <a:pt x="1" y="161"/>
                  </a:cubicBezTo>
                  <a:lnTo>
                    <a:pt x="360" y="161"/>
                  </a:lnTo>
                  <a:cubicBezTo>
                    <a:pt x="360" y="161"/>
                    <a:pt x="312" y="1"/>
                    <a:pt x="265" y="1"/>
                  </a:cubicBezTo>
                  <a:close/>
                </a:path>
              </a:pathLst>
            </a:custGeom>
            <a:solidFill>
              <a:srgbClr val="FFF6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4" name="Google Shape;2054;p47"/>
            <p:cNvSpPr/>
            <p:nvPr/>
          </p:nvSpPr>
          <p:spPr>
            <a:xfrm>
              <a:off x="2563675" y="4303650"/>
              <a:ext cx="6400" cy="3350"/>
            </a:xfrm>
            <a:custGeom>
              <a:avLst/>
              <a:gdLst/>
              <a:ahLst/>
              <a:cxnLst/>
              <a:rect l="l" t="t" r="r" b="b"/>
              <a:pathLst>
                <a:path w="256" h="134" extrusionOk="0">
                  <a:moveTo>
                    <a:pt x="112" y="1"/>
                  </a:moveTo>
                  <a:cubicBezTo>
                    <a:pt x="89" y="1"/>
                    <a:pt x="1" y="133"/>
                    <a:pt x="1" y="133"/>
                  </a:cubicBezTo>
                  <a:lnTo>
                    <a:pt x="256" y="133"/>
                  </a:lnTo>
                  <a:cubicBezTo>
                    <a:pt x="256" y="133"/>
                    <a:pt x="152" y="1"/>
                    <a:pt x="114" y="1"/>
                  </a:cubicBezTo>
                  <a:cubicBezTo>
                    <a:pt x="114" y="1"/>
                    <a:pt x="113" y="1"/>
                    <a:pt x="112" y="1"/>
                  </a:cubicBezTo>
                  <a:close/>
                </a:path>
              </a:pathLst>
            </a:custGeom>
            <a:solidFill>
              <a:srgbClr val="FFF6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5" name="Google Shape;2055;p47"/>
            <p:cNvSpPr/>
            <p:nvPr/>
          </p:nvSpPr>
          <p:spPr>
            <a:xfrm>
              <a:off x="2565575" y="4211525"/>
              <a:ext cx="10425" cy="15375"/>
            </a:xfrm>
            <a:custGeom>
              <a:avLst/>
              <a:gdLst/>
              <a:ahLst/>
              <a:cxnLst/>
              <a:rect l="l" t="t" r="r" b="b"/>
              <a:pathLst>
                <a:path w="417" h="615" extrusionOk="0">
                  <a:moveTo>
                    <a:pt x="322" y="0"/>
                  </a:moveTo>
                  <a:lnTo>
                    <a:pt x="0" y="530"/>
                  </a:lnTo>
                  <a:lnTo>
                    <a:pt x="133" y="615"/>
                  </a:lnTo>
                  <a:lnTo>
                    <a:pt x="416" y="114"/>
                  </a:lnTo>
                  <a:lnTo>
                    <a:pt x="322" y="0"/>
                  </a:lnTo>
                  <a:close/>
                </a:path>
              </a:pathLst>
            </a:custGeom>
            <a:solidFill>
              <a:srgbClr val="BAA0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6" name="Google Shape;2056;p47"/>
            <p:cNvSpPr/>
            <p:nvPr/>
          </p:nvSpPr>
          <p:spPr>
            <a:xfrm>
              <a:off x="2517850" y="4210350"/>
              <a:ext cx="9225" cy="14900"/>
            </a:xfrm>
            <a:custGeom>
              <a:avLst/>
              <a:gdLst/>
              <a:ahLst/>
              <a:cxnLst/>
              <a:rect l="l" t="t" r="r" b="b"/>
              <a:pathLst>
                <a:path w="369" h="596" extrusionOk="0">
                  <a:moveTo>
                    <a:pt x="142" y="0"/>
                  </a:moveTo>
                  <a:lnTo>
                    <a:pt x="0" y="85"/>
                  </a:lnTo>
                  <a:lnTo>
                    <a:pt x="274" y="596"/>
                  </a:lnTo>
                  <a:lnTo>
                    <a:pt x="369" y="567"/>
                  </a:lnTo>
                  <a:lnTo>
                    <a:pt x="142" y="0"/>
                  </a:lnTo>
                  <a:close/>
                </a:path>
              </a:pathLst>
            </a:custGeom>
            <a:solidFill>
              <a:srgbClr val="BAA0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7" name="Google Shape;2057;p47"/>
            <p:cNvSpPr/>
            <p:nvPr/>
          </p:nvSpPr>
          <p:spPr>
            <a:xfrm>
              <a:off x="2555875" y="4287125"/>
              <a:ext cx="14450" cy="4275"/>
            </a:xfrm>
            <a:custGeom>
              <a:avLst/>
              <a:gdLst/>
              <a:ahLst/>
              <a:cxnLst/>
              <a:rect l="l" t="t" r="r" b="b"/>
              <a:pathLst>
                <a:path w="578" h="171" extrusionOk="0">
                  <a:moveTo>
                    <a:pt x="1" y="1"/>
                  </a:moveTo>
                  <a:lnTo>
                    <a:pt x="48" y="161"/>
                  </a:lnTo>
                  <a:lnTo>
                    <a:pt x="577" y="171"/>
                  </a:lnTo>
                  <a:lnTo>
                    <a:pt x="568" y="1"/>
                  </a:lnTo>
                  <a:close/>
                </a:path>
              </a:pathLst>
            </a:custGeom>
            <a:solidFill>
              <a:srgbClr val="A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8" name="Google Shape;2058;p47"/>
            <p:cNvSpPr/>
            <p:nvPr/>
          </p:nvSpPr>
          <p:spPr>
            <a:xfrm>
              <a:off x="2530600" y="4287600"/>
              <a:ext cx="14450" cy="4050"/>
            </a:xfrm>
            <a:custGeom>
              <a:avLst/>
              <a:gdLst/>
              <a:ahLst/>
              <a:cxnLst/>
              <a:rect l="l" t="t" r="r" b="b"/>
              <a:pathLst>
                <a:path w="578" h="162" extrusionOk="0">
                  <a:moveTo>
                    <a:pt x="1" y="1"/>
                  </a:moveTo>
                  <a:lnTo>
                    <a:pt x="48" y="152"/>
                  </a:lnTo>
                  <a:lnTo>
                    <a:pt x="577" y="161"/>
                  </a:lnTo>
                  <a:lnTo>
                    <a:pt x="577" y="161"/>
                  </a:lnTo>
                  <a:lnTo>
                    <a:pt x="568" y="1"/>
                  </a:lnTo>
                  <a:close/>
                </a:path>
              </a:pathLst>
            </a:custGeom>
            <a:solidFill>
              <a:srgbClr val="A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9" name="Google Shape;2059;p47"/>
            <p:cNvSpPr/>
            <p:nvPr/>
          </p:nvSpPr>
          <p:spPr>
            <a:xfrm>
              <a:off x="2533675" y="4215775"/>
              <a:ext cx="7825" cy="2850"/>
            </a:xfrm>
            <a:custGeom>
              <a:avLst/>
              <a:gdLst/>
              <a:ahLst/>
              <a:cxnLst/>
              <a:rect l="l" t="t" r="r" b="b"/>
              <a:pathLst>
                <a:path w="313" h="114" extrusionOk="0">
                  <a:moveTo>
                    <a:pt x="1" y="1"/>
                  </a:moveTo>
                  <a:lnTo>
                    <a:pt x="133" y="114"/>
                  </a:lnTo>
                  <a:lnTo>
                    <a:pt x="312" y="1"/>
                  </a:lnTo>
                  <a:close/>
                </a:path>
              </a:pathLst>
            </a:custGeom>
            <a:solidFill>
              <a:srgbClr val="BAA0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0" name="Google Shape;2060;p47"/>
            <p:cNvSpPr/>
            <p:nvPr/>
          </p:nvSpPr>
          <p:spPr>
            <a:xfrm>
              <a:off x="2534150" y="4187425"/>
              <a:ext cx="26475" cy="22250"/>
            </a:xfrm>
            <a:custGeom>
              <a:avLst/>
              <a:gdLst/>
              <a:ahLst/>
              <a:cxnLst/>
              <a:rect l="l" t="t" r="r" b="b"/>
              <a:pathLst>
                <a:path w="1059" h="890" extrusionOk="0">
                  <a:moveTo>
                    <a:pt x="397" y="0"/>
                  </a:moveTo>
                  <a:lnTo>
                    <a:pt x="397" y="350"/>
                  </a:lnTo>
                  <a:cubicBezTo>
                    <a:pt x="369" y="350"/>
                    <a:pt x="350" y="369"/>
                    <a:pt x="322" y="379"/>
                  </a:cubicBezTo>
                  <a:cubicBezTo>
                    <a:pt x="208" y="397"/>
                    <a:pt x="104" y="435"/>
                    <a:pt x="57" y="492"/>
                  </a:cubicBezTo>
                  <a:lnTo>
                    <a:pt x="29" y="520"/>
                  </a:lnTo>
                  <a:cubicBezTo>
                    <a:pt x="0" y="728"/>
                    <a:pt x="171" y="870"/>
                    <a:pt x="378" y="889"/>
                  </a:cubicBezTo>
                  <a:cubicBezTo>
                    <a:pt x="383" y="889"/>
                    <a:pt x="388" y="889"/>
                    <a:pt x="393" y="889"/>
                  </a:cubicBezTo>
                  <a:cubicBezTo>
                    <a:pt x="622" y="889"/>
                    <a:pt x="809" y="668"/>
                    <a:pt x="1059" y="492"/>
                  </a:cubicBezTo>
                  <a:lnTo>
                    <a:pt x="1049" y="482"/>
                  </a:lnTo>
                  <a:lnTo>
                    <a:pt x="1040" y="473"/>
                  </a:lnTo>
                  <a:lnTo>
                    <a:pt x="1021" y="473"/>
                  </a:lnTo>
                  <a:cubicBezTo>
                    <a:pt x="1012" y="464"/>
                    <a:pt x="1002" y="464"/>
                    <a:pt x="993" y="445"/>
                  </a:cubicBezTo>
                  <a:cubicBezTo>
                    <a:pt x="927" y="426"/>
                    <a:pt x="870" y="397"/>
                    <a:pt x="804" y="388"/>
                  </a:cubicBezTo>
                  <a:cubicBezTo>
                    <a:pt x="785" y="388"/>
                    <a:pt x="785" y="388"/>
                    <a:pt x="775" y="379"/>
                  </a:cubicBezTo>
                  <a:lnTo>
                    <a:pt x="775" y="0"/>
                  </a:lnTo>
                  <a:close/>
                </a:path>
              </a:pathLst>
            </a:custGeom>
            <a:solidFill>
              <a:srgbClr val="D85B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1" name="Google Shape;2061;p47"/>
            <p:cNvSpPr/>
            <p:nvPr/>
          </p:nvSpPr>
          <p:spPr>
            <a:xfrm>
              <a:off x="2501775" y="4106450"/>
              <a:ext cx="94300" cy="86200"/>
            </a:xfrm>
            <a:custGeom>
              <a:avLst/>
              <a:gdLst/>
              <a:ahLst/>
              <a:cxnLst/>
              <a:rect l="l" t="t" r="r" b="b"/>
              <a:pathLst>
                <a:path w="3772" h="3448" extrusionOk="0">
                  <a:moveTo>
                    <a:pt x="1749" y="1"/>
                  </a:moveTo>
                  <a:cubicBezTo>
                    <a:pt x="1418" y="1"/>
                    <a:pt x="1418" y="319"/>
                    <a:pt x="1418" y="319"/>
                  </a:cubicBezTo>
                  <a:cubicBezTo>
                    <a:pt x="1418" y="319"/>
                    <a:pt x="1272" y="167"/>
                    <a:pt x="1032" y="167"/>
                  </a:cubicBezTo>
                  <a:cubicBezTo>
                    <a:pt x="960" y="167"/>
                    <a:pt x="881" y="181"/>
                    <a:pt x="795" y="215"/>
                  </a:cubicBezTo>
                  <a:cubicBezTo>
                    <a:pt x="417" y="366"/>
                    <a:pt x="558" y="915"/>
                    <a:pt x="558" y="915"/>
                  </a:cubicBezTo>
                  <a:cubicBezTo>
                    <a:pt x="558" y="915"/>
                    <a:pt x="369" y="924"/>
                    <a:pt x="256" y="1132"/>
                  </a:cubicBezTo>
                  <a:cubicBezTo>
                    <a:pt x="124" y="1349"/>
                    <a:pt x="1" y="1831"/>
                    <a:pt x="502" y="2209"/>
                  </a:cubicBezTo>
                  <a:lnTo>
                    <a:pt x="2080" y="3211"/>
                  </a:lnTo>
                  <a:cubicBezTo>
                    <a:pt x="2236" y="3380"/>
                    <a:pt x="2422" y="3447"/>
                    <a:pt x="2610" y="3447"/>
                  </a:cubicBezTo>
                  <a:cubicBezTo>
                    <a:pt x="2990" y="3447"/>
                    <a:pt x="3377" y="3171"/>
                    <a:pt x="3535" y="2899"/>
                  </a:cubicBezTo>
                  <a:cubicBezTo>
                    <a:pt x="3772" y="2483"/>
                    <a:pt x="3403" y="2304"/>
                    <a:pt x="3403" y="2304"/>
                  </a:cubicBezTo>
                  <a:cubicBezTo>
                    <a:pt x="3403" y="2304"/>
                    <a:pt x="3611" y="2238"/>
                    <a:pt x="3620" y="1737"/>
                  </a:cubicBezTo>
                  <a:cubicBezTo>
                    <a:pt x="3630" y="1245"/>
                    <a:pt x="3261" y="1198"/>
                    <a:pt x="3261" y="1198"/>
                  </a:cubicBezTo>
                  <a:cubicBezTo>
                    <a:pt x="3261" y="1198"/>
                    <a:pt x="3365" y="896"/>
                    <a:pt x="3044" y="518"/>
                  </a:cubicBezTo>
                  <a:cubicBezTo>
                    <a:pt x="2924" y="380"/>
                    <a:pt x="2811" y="337"/>
                    <a:pt x="2716" y="337"/>
                  </a:cubicBezTo>
                  <a:cubicBezTo>
                    <a:pt x="2550" y="337"/>
                    <a:pt x="2439" y="470"/>
                    <a:pt x="2439" y="470"/>
                  </a:cubicBezTo>
                  <a:cubicBezTo>
                    <a:pt x="2439" y="470"/>
                    <a:pt x="2439" y="168"/>
                    <a:pt x="1929" y="26"/>
                  </a:cubicBezTo>
                  <a:cubicBezTo>
                    <a:pt x="1860" y="8"/>
                    <a:pt x="1801" y="1"/>
                    <a:pt x="1749" y="1"/>
                  </a:cubicBezTo>
                  <a:close/>
                </a:path>
              </a:pathLst>
            </a:custGeom>
            <a:solidFill>
              <a:srgbClr val="BC3F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2" name="Google Shape;2062;p47"/>
            <p:cNvSpPr/>
            <p:nvPr/>
          </p:nvSpPr>
          <p:spPr>
            <a:xfrm>
              <a:off x="2520200" y="4112525"/>
              <a:ext cx="75875" cy="80350"/>
            </a:xfrm>
            <a:custGeom>
              <a:avLst/>
              <a:gdLst/>
              <a:ahLst/>
              <a:cxnLst/>
              <a:rect l="l" t="t" r="r" b="b"/>
              <a:pathLst>
                <a:path w="3035" h="3214" extrusionOk="0">
                  <a:moveTo>
                    <a:pt x="1598" y="1"/>
                  </a:moveTo>
                  <a:lnTo>
                    <a:pt x="1598" y="1"/>
                  </a:lnTo>
                  <a:cubicBezTo>
                    <a:pt x="1797" y="927"/>
                    <a:pt x="303" y="1002"/>
                    <a:pt x="1" y="1910"/>
                  </a:cubicBezTo>
                  <a:cubicBezTo>
                    <a:pt x="1" y="1919"/>
                    <a:pt x="143" y="2212"/>
                    <a:pt x="133" y="2212"/>
                  </a:cubicBezTo>
                  <a:lnTo>
                    <a:pt x="1333" y="2978"/>
                  </a:lnTo>
                  <a:cubicBezTo>
                    <a:pt x="1490" y="3146"/>
                    <a:pt x="1676" y="3214"/>
                    <a:pt x="1864" y="3214"/>
                  </a:cubicBezTo>
                  <a:cubicBezTo>
                    <a:pt x="2244" y="3214"/>
                    <a:pt x="2631" y="2938"/>
                    <a:pt x="2789" y="2666"/>
                  </a:cubicBezTo>
                  <a:cubicBezTo>
                    <a:pt x="3035" y="2240"/>
                    <a:pt x="2666" y="2061"/>
                    <a:pt x="2666" y="2061"/>
                  </a:cubicBezTo>
                  <a:cubicBezTo>
                    <a:pt x="2666" y="2061"/>
                    <a:pt x="2874" y="1995"/>
                    <a:pt x="2883" y="1494"/>
                  </a:cubicBezTo>
                  <a:cubicBezTo>
                    <a:pt x="2893" y="1002"/>
                    <a:pt x="2524" y="955"/>
                    <a:pt x="2524" y="955"/>
                  </a:cubicBezTo>
                  <a:cubicBezTo>
                    <a:pt x="2524" y="955"/>
                    <a:pt x="2628" y="653"/>
                    <a:pt x="2307" y="275"/>
                  </a:cubicBezTo>
                  <a:cubicBezTo>
                    <a:pt x="2187" y="137"/>
                    <a:pt x="2074" y="94"/>
                    <a:pt x="1979" y="94"/>
                  </a:cubicBezTo>
                  <a:cubicBezTo>
                    <a:pt x="1813" y="94"/>
                    <a:pt x="1702" y="227"/>
                    <a:pt x="1702" y="227"/>
                  </a:cubicBezTo>
                  <a:cubicBezTo>
                    <a:pt x="1702" y="227"/>
                    <a:pt x="1702" y="123"/>
                    <a:pt x="1598" y="1"/>
                  </a:cubicBezTo>
                  <a:close/>
                </a:path>
              </a:pathLst>
            </a:custGeom>
            <a:solidFill>
              <a:srgbClr val="A83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3" name="Google Shape;2063;p47"/>
            <p:cNvSpPr/>
            <p:nvPr/>
          </p:nvSpPr>
          <p:spPr>
            <a:xfrm>
              <a:off x="2511000" y="4129950"/>
              <a:ext cx="69725" cy="62850"/>
            </a:xfrm>
            <a:custGeom>
              <a:avLst/>
              <a:gdLst/>
              <a:ahLst/>
              <a:cxnLst/>
              <a:rect l="l" t="t" r="r" b="b"/>
              <a:pathLst>
                <a:path w="2789" h="2514" extrusionOk="0">
                  <a:moveTo>
                    <a:pt x="1382" y="0"/>
                  </a:moveTo>
                  <a:cubicBezTo>
                    <a:pt x="524" y="0"/>
                    <a:pt x="161" y="684"/>
                    <a:pt x="85" y="1080"/>
                  </a:cubicBezTo>
                  <a:cubicBezTo>
                    <a:pt x="0" y="1543"/>
                    <a:pt x="0" y="2441"/>
                    <a:pt x="1276" y="2507"/>
                  </a:cubicBezTo>
                  <a:cubicBezTo>
                    <a:pt x="1337" y="2512"/>
                    <a:pt x="1396" y="2514"/>
                    <a:pt x="1452" y="2514"/>
                  </a:cubicBezTo>
                  <a:cubicBezTo>
                    <a:pt x="2393" y="2514"/>
                    <a:pt x="2642" y="1934"/>
                    <a:pt x="2722" y="1354"/>
                  </a:cubicBezTo>
                  <a:cubicBezTo>
                    <a:pt x="2788" y="759"/>
                    <a:pt x="2675" y="220"/>
                    <a:pt x="1711" y="31"/>
                  </a:cubicBezTo>
                  <a:cubicBezTo>
                    <a:pt x="1594" y="10"/>
                    <a:pt x="1484" y="0"/>
                    <a:pt x="1382" y="0"/>
                  </a:cubicBez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4" name="Google Shape;2064;p47"/>
            <p:cNvSpPr/>
            <p:nvPr/>
          </p:nvSpPr>
          <p:spPr>
            <a:xfrm>
              <a:off x="2548800" y="4129550"/>
              <a:ext cx="43250" cy="51050"/>
            </a:xfrm>
            <a:custGeom>
              <a:avLst/>
              <a:gdLst/>
              <a:ahLst/>
              <a:cxnLst/>
              <a:rect l="l" t="t" r="r" b="b"/>
              <a:pathLst>
                <a:path w="1730" h="2042" extrusionOk="0">
                  <a:moveTo>
                    <a:pt x="0" y="0"/>
                  </a:moveTo>
                  <a:lnTo>
                    <a:pt x="0" y="0"/>
                  </a:lnTo>
                  <a:cubicBezTo>
                    <a:pt x="766" y="595"/>
                    <a:pt x="341" y="1522"/>
                    <a:pt x="615" y="2041"/>
                  </a:cubicBezTo>
                  <a:cubicBezTo>
                    <a:pt x="615" y="2041"/>
                    <a:pt x="1314" y="1805"/>
                    <a:pt x="1409" y="1418"/>
                  </a:cubicBezTo>
                  <a:cubicBezTo>
                    <a:pt x="1730" y="19"/>
                    <a:pt x="1" y="0"/>
                    <a:pt x="0" y="0"/>
                  </a:cubicBezTo>
                  <a:close/>
                </a:path>
              </a:pathLst>
            </a:custGeom>
            <a:solidFill>
              <a:srgbClr val="A83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5" name="Google Shape;2065;p47"/>
            <p:cNvSpPr/>
            <p:nvPr/>
          </p:nvSpPr>
          <p:spPr>
            <a:xfrm>
              <a:off x="2561325" y="4171800"/>
              <a:ext cx="20050" cy="13700"/>
            </a:xfrm>
            <a:custGeom>
              <a:avLst/>
              <a:gdLst/>
              <a:ahLst/>
              <a:cxnLst/>
              <a:rect l="l" t="t" r="r" b="b"/>
              <a:pathLst>
                <a:path w="802" h="548" extrusionOk="0">
                  <a:moveTo>
                    <a:pt x="523" y="1"/>
                  </a:moveTo>
                  <a:cubicBezTo>
                    <a:pt x="413" y="1"/>
                    <a:pt x="292" y="47"/>
                    <a:pt x="208" y="144"/>
                  </a:cubicBezTo>
                  <a:cubicBezTo>
                    <a:pt x="104" y="247"/>
                    <a:pt x="0" y="493"/>
                    <a:pt x="142" y="540"/>
                  </a:cubicBezTo>
                  <a:cubicBezTo>
                    <a:pt x="159" y="545"/>
                    <a:pt x="181" y="547"/>
                    <a:pt x="207" y="547"/>
                  </a:cubicBezTo>
                  <a:cubicBezTo>
                    <a:pt x="400" y="547"/>
                    <a:pt x="801" y="426"/>
                    <a:pt x="785" y="210"/>
                  </a:cubicBezTo>
                  <a:cubicBezTo>
                    <a:pt x="779" y="73"/>
                    <a:pt x="660" y="1"/>
                    <a:pt x="523" y="1"/>
                  </a:cubicBez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6" name="Google Shape;2066;p47"/>
            <p:cNvSpPr/>
            <p:nvPr/>
          </p:nvSpPr>
          <p:spPr>
            <a:xfrm>
              <a:off x="2564875" y="4174275"/>
              <a:ext cx="12500" cy="8825"/>
            </a:xfrm>
            <a:custGeom>
              <a:avLst/>
              <a:gdLst/>
              <a:ahLst/>
              <a:cxnLst/>
              <a:rect l="l" t="t" r="r" b="b"/>
              <a:pathLst>
                <a:path w="500" h="353" extrusionOk="0">
                  <a:moveTo>
                    <a:pt x="324" y="0"/>
                  </a:moveTo>
                  <a:cubicBezTo>
                    <a:pt x="254" y="0"/>
                    <a:pt x="177" y="30"/>
                    <a:pt x="123" y="92"/>
                  </a:cubicBezTo>
                  <a:cubicBezTo>
                    <a:pt x="66" y="158"/>
                    <a:pt x="0" y="309"/>
                    <a:pt x="76" y="347"/>
                  </a:cubicBezTo>
                  <a:cubicBezTo>
                    <a:pt x="88" y="351"/>
                    <a:pt x="104" y="352"/>
                    <a:pt x="123" y="352"/>
                  </a:cubicBezTo>
                  <a:cubicBezTo>
                    <a:pt x="250" y="352"/>
                    <a:pt x="500" y="271"/>
                    <a:pt x="491" y="139"/>
                  </a:cubicBezTo>
                  <a:cubicBezTo>
                    <a:pt x="491" y="49"/>
                    <a:pt x="414" y="0"/>
                    <a:pt x="324" y="0"/>
                  </a:cubicBezTo>
                  <a:close/>
                </a:path>
              </a:pathLst>
            </a:custGeom>
            <a:solidFill>
              <a:srgbClr val="EF8F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7" name="Google Shape;2067;p47"/>
            <p:cNvSpPr/>
            <p:nvPr/>
          </p:nvSpPr>
          <p:spPr>
            <a:xfrm>
              <a:off x="2564400" y="4177375"/>
              <a:ext cx="8750" cy="5850"/>
            </a:xfrm>
            <a:custGeom>
              <a:avLst/>
              <a:gdLst/>
              <a:ahLst/>
              <a:cxnLst/>
              <a:rect l="l" t="t" r="r" b="b"/>
              <a:pathLst>
                <a:path w="350" h="234" extrusionOk="0">
                  <a:moveTo>
                    <a:pt x="235" y="1"/>
                  </a:moveTo>
                  <a:cubicBezTo>
                    <a:pt x="186" y="1"/>
                    <a:pt x="132" y="21"/>
                    <a:pt x="95" y="62"/>
                  </a:cubicBezTo>
                  <a:cubicBezTo>
                    <a:pt x="47" y="110"/>
                    <a:pt x="0" y="213"/>
                    <a:pt x="66" y="232"/>
                  </a:cubicBezTo>
                  <a:cubicBezTo>
                    <a:pt x="72" y="233"/>
                    <a:pt x="79" y="234"/>
                    <a:pt x="87" y="234"/>
                  </a:cubicBezTo>
                  <a:cubicBezTo>
                    <a:pt x="165" y="234"/>
                    <a:pt x="350" y="193"/>
                    <a:pt x="350" y="91"/>
                  </a:cubicBezTo>
                  <a:cubicBezTo>
                    <a:pt x="350" y="32"/>
                    <a:pt x="297" y="1"/>
                    <a:pt x="235" y="1"/>
                  </a:cubicBez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8" name="Google Shape;2068;p47"/>
            <p:cNvSpPr/>
            <p:nvPr/>
          </p:nvSpPr>
          <p:spPr>
            <a:xfrm>
              <a:off x="2517850" y="4145150"/>
              <a:ext cx="13950" cy="17075"/>
            </a:xfrm>
            <a:custGeom>
              <a:avLst/>
              <a:gdLst/>
              <a:ahLst/>
              <a:cxnLst/>
              <a:rect l="l" t="t" r="r" b="b"/>
              <a:pathLst>
                <a:path w="558" h="683" extrusionOk="0">
                  <a:moveTo>
                    <a:pt x="282" y="1"/>
                  </a:moveTo>
                  <a:cubicBezTo>
                    <a:pt x="166" y="1"/>
                    <a:pt x="55" y="141"/>
                    <a:pt x="38" y="340"/>
                  </a:cubicBezTo>
                  <a:cubicBezTo>
                    <a:pt x="0" y="567"/>
                    <a:pt x="85" y="624"/>
                    <a:pt x="227" y="661"/>
                  </a:cubicBezTo>
                  <a:cubicBezTo>
                    <a:pt x="271" y="673"/>
                    <a:pt x="315" y="682"/>
                    <a:pt x="356" y="682"/>
                  </a:cubicBezTo>
                  <a:cubicBezTo>
                    <a:pt x="445" y="682"/>
                    <a:pt x="517" y="638"/>
                    <a:pt x="530" y="482"/>
                  </a:cubicBezTo>
                  <a:cubicBezTo>
                    <a:pt x="558" y="274"/>
                    <a:pt x="473" y="47"/>
                    <a:pt x="331" y="9"/>
                  </a:cubicBezTo>
                  <a:cubicBezTo>
                    <a:pt x="315" y="3"/>
                    <a:pt x="298" y="1"/>
                    <a:pt x="282" y="1"/>
                  </a:cubicBezTo>
                  <a:close/>
                </a:path>
              </a:pathLst>
            </a:custGeom>
            <a:solidFill>
              <a:srgbClr val="EF8F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9" name="Google Shape;2069;p47"/>
            <p:cNvSpPr/>
            <p:nvPr/>
          </p:nvSpPr>
          <p:spPr>
            <a:xfrm>
              <a:off x="2539575" y="4146875"/>
              <a:ext cx="15400" cy="19150"/>
            </a:xfrm>
            <a:custGeom>
              <a:avLst/>
              <a:gdLst/>
              <a:ahLst/>
              <a:cxnLst/>
              <a:rect l="l" t="t" r="r" b="b"/>
              <a:pathLst>
                <a:path w="616" h="766" extrusionOk="0">
                  <a:moveTo>
                    <a:pt x="311" y="1"/>
                  </a:moveTo>
                  <a:cubicBezTo>
                    <a:pt x="163" y="1"/>
                    <a:pt x="46" y="154"/>
                    <a:pt x="29" y="384"/>
                  </a:cubicBezTo>
                  <a:cubicBezTo>
                    <a:pt x="1" y="630"/>
                    <a:pt x="114" y="696"/>
                    <a:pt x="265" y="744"/>
                  </a:cubicBezTo>
                  <a:cubicBezTo>
                    <a:pt x="311" y="757"/>
                    <a:pt x="356" y="766"/>
                    <a:pt x="397" y="766"/>
                  </a:cubicBezTo>
                  <a:cubicBezTo>
                    <a:pt x="498" y="766"/>
                    <a:pt x="576" y="711"/>
                    <a:pt x="596" y="536"/>
                  </a:cubicBezTo>
                  <a:cubicBezTo>
                    <a:pt x="615" y="290"/>
                    <a:pt x="511" y="54"/>
                    <a:pt x="360" y="6"/>
                  </a:cubicBezTo>
                  <a:cubicBezTo>
                    <a:pt x="343" y="3"/>
                    <a:pt x="327" y="1"/>
                    <a:pt x="311" y="1"/>
                  </a:cubicBezTo>
                  <a:close/>
                </a:path>
              </a:pathLst>
            </a:custGeom>
            <a:solidFill>
              <a:srgbClr val="EF8F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0" name="Google Shape;2070;p47"/>
            <p:cNvSpPr/>
            <p:nvPr/>
          </p:nvSpPr>
          <p:spPr>
            <a:xfrm>
              <a:off x="2517850" y="4146800"/>
              <a:ext cx="13500" cy="16325"/>
            </a:xfrm>
            <a:custGeom>
              <a:avLst/>
              <a:gdLst/>
              <a:ahLst/>
              <a:cxnLst/>
              <a:rect l="l" t="t" r="r" b="b"/>
              <a:pathLst>
                <a:path w="540" h="653" extrusionOk="0">
                  <a:moveTo>
                    <a:pt x="267" y="0"/>
                  </a:moveTo>
                  <a:cubicBezTo>
                    <a:pt x="147" y="0"/>
                    <a:pt x="44" y="130"/>
                    <a:pt x="19" y="302"/>
                  </a:cubicBezTo>
                  <a:cubicBezTo>
                    <a:pt x="0" y="501"/>
                    <a:pt x="85" y="643"/>
                    <a:pt x="237" y="652"/>
                  </a:cubicBezTo>
                  <a:cubicBezTo>
                    <a:pt x="378" y="652"/>
                    <a:pt x="492" y="652"/>
                    <a:pt x="520" y="454"/>
                  </a:cubicBezTo>
                  <a:cubicBezTo>
                    <a:pt x="539" y="246"/>
                    <a:pt x="463" y="38"/>
                    <a:pt x="322" y="9"/>
                  </a:cubicBezTo>
                  <a:cubicBezTo>
                    <a:pt x="303" y="3"/>
                    <a:pt x="285" y="0"/>
                    <a:pt x="267" y="0"/>
                  </a:cubicBezTo>
                  <a:close/>
                </a:path>
              </a:pathLst>
            </a:custGeom>
            <a:solidFill>
              <a:srgbClr val="FFF9E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1" name="Google Shape;2071;p47"/>
            <p:cNvSpPr/>
            <p:nvPr/>
          </p:nvSpPr>
          <p:spPr>
            <a:xfrm>
              <a:off x="2540050" y="4148450"/>
              <a:ext cx="14675" cy="18350"/>
            </a:xfrm>
            <a:custGeom>
              <a:avLst/>
              <a:gdLst/>
              <a:ahLst/>
              <a:cxnLst/>
              <a:rect l="l" t="t" r="r" b="b"/>
              <a:pathLst>
                <a:path w="587" h="734" extrusionOk="0">
                  <a:moveTo>
                    <a:pt x="273" y="1"/>
                  </a:moveTo>
                  <a:cubicBezTo>
                    <a:pt x="138" y="1"/>
                    <a:pt x="27" y="142"/>
                    <a:pt x="10" y="340"/>
                  </a:cubicBezTo>
                  <a:cubicBezTo>
                    <a:pt x="1" y="577"/>
                    <a:pt x="105" y="718"/>
                    <a:pt x="256" y="728"/>
                  </a:cubicBezTo>
                  <a:cubicBezTo>
                    <a:pt x="283" y="731"/>
                    <a:pt x="310" y="733"/>
                    <a:pt x="335" y="733"/>
                  </a:cubicBezTo>
                  <a:cubicBezTo>
                    <a:pt x="452" y="733"/>
                    <a:pt x="545" y="689"/>
                    <a:pt x="568" y="510"/>
                  </a:cubicBezTo>
                  <a:cubicBezTo>
                    <a:pt x="587" y="274"/>
                    <a:pt x="483" y="57"/>
                    <a:pt x="332" y="10"/>
                  </a:cubicBezTo>
                  <a:cubicBezTo>
                    <a:pt x="312" y="4"/>
                    <a:pt x="292" y="1"/>
                    <a:pt x="273" y="1"/>
                  </a:cubicBezTo>
                  <a:close/>
                </a:path>
              </a:pathLst>
            </a:custGeom>
            <a:solidFill>
              <a:srgbClr val="FFF9E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2" name="Google Shape;2072;p47"/>
            <p:cNvSpPr/>
            <p:nvPr/>
          </p:nvSpPr>
          <p:spPr>
            <a:xfrm>
              <a:off x="2530600" y="4169000"/>
              <a:ext cx="7600" cy="4075"/>
            </a:xfrm>
            <a:custGeom>
              <a:avLst/>
              <a:gdLst/>
              <a:ahLst/>
              <a:cxnLst/>
              <a:rect l="l" t="t" r="r" b="b"/>
              <a:pathLst>
                <a:path w="304" h="163" extrusionOk="0">
                  <a:moveTo>
                    <a:pt x="265" y="0"/>
                  </a:moveTo>
                  <a:cubicBezTo>
                    <a:pt x="265" y="48"/>
                    <a:pt x="218" y="85"/>
                    <a:pt x="152" y="95"/>
                  </a:cubicBezTo>
                  <a:cubicBezTo>
                    <a:pt x="95" y="95"/>
                    <a:pt x="29" y="76"/>
                    <a:pt x="1" y="48"/>
                  </a:cubicBezTo>
                  <a:lnTo>
                    <a:pt x="1" y="66"/>
                  </a:lnTo>
                  <a:cubicBezTo>
                    <a:pt x="18" y="118"/>
                    <a:pt x="83" y="162"/>
                    <a:pt x="151" y="162"/>
                  </a:cubicBezTo>
                  <a:cubicBezTo>
                    <a:pt x="158" y="162"/>
                    <a:pt x="164" y="162"/>
                    <a:pt x="171" y="161"/>
                  </a:cubicBezTo>
                  <a:cubicBezTo>
                    <a:pt x="256" y="142"/>
                    <a:pt x="303" y="95"/>
                    <a:pt x="294" y="38"/>
                  </a:cubicBezTo>
                  <a:cubicBezTo>
                    <a:pt x="284" y="29"/>
                    <a:pt x="284" y="19"/>
                    <a:pt x="265" y="0"/>
                  </a:cubicBezTo>
                  <a:close/>
                </a:path>
              </a:pathLst>
            </a:custGeom>
            <a:solidFill>
              <a:srgbClr val="EF8F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3" name="Google Shape;2073;p47"/>
            <p:cNvSpPr/>
            <p:nvPr/>
          </p:nvSpPr>
          <p:spPr>
            <a:xfrm>
              <a:off x="2519500" y="4154325"/>
              <a:ext cx="5450" cy="7175"/>
            </a:xfrm>
            <a:custGeom>
              <a:avLst/>
              <a:gdLst/>
              <a:ahLst/>
              <a:cxnLst/>
              <a:rect l="l" t="t" r="r" b="b"/>
              <a:pathLst>
                <a:path w="218" h="287" extrusionOk="0">
                  <a:moveTo>
                    <a:pt x="97" y="0"/>
                  </a:moveTo>
                  <a:cubicBezTo>
                    <a:pt x="40" y="0"/>
                    <a:pt x="1" y="46"/>
                    <a:pt x="1" y="115"/>
                  </a:cubicBezTo>
                  <a:cubicBezTo>
                    <a:pt x="1" y="190"/>
                    <a:pt x="48" y="257"/>
                    <a:pt x="114" y="285"/>
                  </a:cubicBezTo>
                  <a:cubicBezTo>
                    <a:pt x="119" y="286"/>
                    <a:pt x="123" y="286"/>
                    <a:pt x="128" y="286"/>
                  </a:cubicBezTo>
                  <a:cubicBezTo>
                    <a:pt x="178" y="286"/>
                    <a:pt x="218" y="240"/>
                    <a:pt x="218" y="162"/>
                  </a:cubicBezTo>
                  <a:cubicBezTo>
                    <a:pt x="218" y="86"/>
                    <a:pt x="171" y="11"/>
                    <a:pt x="114" y="1"/>
                  </a:cubicBezTo>
                  <a:cubicBezTo>
                    <a:pt x="108" y="1"/>
                    <a:pt x="103" y="0"/>
                    <a:pt x="97" y="0"/>
                  </a:cubicBezTo>
                  <a:close/>
                </a:path>
              </a:pathLst>
            </a:custGeom>
            <a:solidFill>
              <a:srgbClr val="5795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4" name="Google Shape;2074;p47"/>
            <p:cNvSpPr/>
            <p:nvPr/>
          </p:nvSpPr>
          <p:spPr>
            <a:xfrm>
              <a:off x="2541475" y="4156550"/>
              <a:ext cx="6400" cy="7925"/>
            </a:xfrm>
            <a:custGeom>
              <a:avLst/>
              <a:gdLst/>
              <a:ahLst/>
              <a:cxnLst/>
              <a:rect l="l" t="t" r="r" b="b"/>
              <a:pathLst>
                <a:path w="256" h="317" extrusionOk="0">
                  <a:moveTo>
                    <a:pt x="120" y="0"/>
                  </a:moveTo>
                  <a:cubicBezTo>
                    <a:pt x="66" y="0"/>
                    <a:pt x="18" y="57"/>
                    <a:pt x="10" y="120"/>
                  </a:cubicBezTo>
                  <a:cubicBezTo>
                    <a:pt x="0" y="205"/>
                    <a:pt x="48" y="290"/>
                    <a:pt x="104" y="309"/>
                  </a:cubicBezTo>
                  <a:cubicBezTo>
                    <a:pt x="118" y="314"/>
                    <a:pt x="131" y="317"/>
                    <a:pt x="143" y="317"/>
                  </a:cubicBezTo>
                  <a:cubicBezTo>
                    <a:pt x="199" y="317"/>
                    <a:pt x="238" y="266"/>
                    <a:pt x="246" y="196"/>
                  </a:cubicBezTo>
                  <a:cubicBezTo>
                    <a:pt x="256" y="111"/>
                    <a:pt x="227" y="26"/>
                    <a:pt x="152" y="7"/>
                  </a:cubicBezTo>
                  <a:cubicBezTo>
                    <a:pt x="141" y="2"/>
                    <a:pt x="130" y="0"/>
                    <a:pt x="120" y="0"/>
                  </a:cubicBezTo>
                  <a:close/>
                </a:path>
              </a:pathLst>
            </a:custGeom>
            <a:solidFill>
              <a:srgbClr val="5795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5" name="Google Shape;2075;p47"/>
            <p:cNvSpPr/>
            <p:nvPr/>
          </p:nvSpPr>
          <p:spPr>
            <a:xfrm>
              <a:off x="2543600" y="4159075"/>
              <a:ext cx="1925" cy="2850"/>
            </a:xfrm>
            <a:custGeom>
              <a:avLst/>
              <a:gdLst/>
              <a:ahLst/>
              <a:cxnLst/>
              <a:rect l="l" t="t" r="r" b="b"/>
              <a:pathLst>
                <a:path w="77" h="114" extrusionOk="0">
                  <a:moveTo>
                    <a:pt x="48" y="0"/>
                  </a:moveTo>
                  <a:cubicBezTo>
                    <a:pt x="19" y="0"/>
                    <a:pt x="0" y="10"/>
                    <a:pt x="0" y="48"/>
                  </a:cubicBezTo>
                  <a:cubicBezTo>
                    <a:pt x="0" y="67"/>
                    <a:pt x="10" y="104"/>
                    <a:pt x="29" y="114"/>
                  </a:cubicBezTo>
                  <a:cubicBezTo>
                    <a:pt x="57" y="114"/>
                    <a:pt x="76" y="104"/>
                    <a:pt x="76" y="67"/>
                  </a:cubicBezTo>
                  <a:cubicBezTo>
                    <a:pt x="76" y="29"/>
                    <a:pt x="67" y="10"/>
                    <a:pt x="48" y="0"/>
                  </a:cubicBezTo>
                  <a:close/>
                </a:path>
              </a:pathLst>
            </a:custGeom>
            <a:solidFill>
              <a:srgbClr val="78C7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6" name="Google Shape;2076;p47"/>
            <p:cNvSpPr/>
            <p:nvPr/>
          </p:nvSpPr>
          <p:spPr>
            <a:xfrm>
              <a:off x="2521400" y="4156250"/>
              <a:ext cx="1675" cy="2850"/>
            </a:xfrm>
            <a:custGeom>
              <a:avLst/>
              <a:gdLst/>
              <a:ahLst/>
              <a:cxnLst/>
              <a:rect l="l" t="t" r="r" b="b"/>
              <a:pathLst>
                <a:path w="67" h="114" extrusionOk="0">
                  <a:moveTo>
                    <a:pt x="38" y="0"/>
                  </a:moveTo>
                  <a:cubicBezTo>
                    <a:pt x="19" y="0"/>
                    <a:pt x="0" y="28"/>
                    <a:pt x="0" y="57"/>
                  </a:cubicBezTo>
                  <a:cubicBezTo>
                    <a:pt x="0" y="76"/>
                    <a:pt x="10" y="104"/>
                    <a:pt x="38" y="113"/>
                  </a:cubicBezTo>
                  <a:cubicBezTo>
                    <a:pt x="47" y="113"/>
                    <a:pt x="66" y="85"/>
                    <a:pt x="66" y="66"/>
                  </a:cubicBezTo>
                  <a:cubicBezTo>
                    <a:pt x="66" y="38"/>
                    <a:pt x="57" y="0"/>
                    <a:pt x="38" y="0"/>
                  </a:cubicBezTo>
                  <a:close/>
                </a:path>
              </a:pathLst>
            </a:custGeom>
            <a:solidFill>
              <a:srgbClr val="78C7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7" name="Google Shape;2077;p47"/>
            <p:cNvSpPr/>
            <p:nvPr/>
          </p:nvSpPr>
          <p:spPr>
            <a:xfrm>
              <a:off x="2541475" y="4141175"/>
              <a:ext cx="16550" cy="8475"/>
            </a:xfrm>
            <a:custGeom>
              <a:avLst/>
              <a:gdLst/>
              <a:ahLst/>
              <a:cxnLst/>
              <a:rect l="l" t="t" r="r" b="b"/>
              <a:pathLst>
                <a:path w="662" h="339" extrusionOk="0">
                  <a:moveTo>
                    <a:pt x="90" y="0"/>
                  </a:moveTo>
                  <a:cubicBezTo>
                    <a:pt x="60" y="0"/>
                    <a:pt x="30" y="3"/>
                    <a:pt x="0" y="8"/>
                  </a:cubicBezTo>
                  <a:lnTo>
                    <a:pt x="38" y="140"/>
                  </a:lnTo>
                  <a:cubicBezTo>
                    <a:pt x="65" y="135"/>
                    <a:pt x="92" y="132"/>
                    <a:pt x="119" y="132"/>
                  </a:cubicBezTo>
                  <a:cubicBezTo>
                    <a:pt x="337" y="132"/>
                    <a:pt x="543" y="288"/>
                    <a:pt x="577" y="338"/>
                  </a:cubicBezTo>
                  <a:lnTo>
                    <a:pt x="662" y="253"/>
                  </a:lnTo>
                  <a:cubicBezTo>
                    <a:pt x="586" y="161"/>
                    <a:pt x="337" y="0"/>
                    <a:pt x="90" y="0"/>
                  </a:cubicBezTo>
                  <a:close/>
                </a:path>
              </a:pathLst>
            </a:custGeom>
            <a:solidFill>
              <a:srgbClr val="BC3F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8" name="Google Shape;2078;p47"/>
            <p:cNvSpPr/>
            <p:nvPr/>
          </p:nvSpPr>
          <p:spPr>
            <a:xfrm>
              <a:off x="2516425" y="4138000"/>
              <a:ext cx="13250" cy="5975"/>
            </a:xfrm>
            <a:custGeom>
              <a:avLst/>
              <a:gdLst/>
              <a:ahLst/>
              <a:cxnLst/>
              <a:rect l="l" t="t" r="r" b="b"/>
              <a:pathLst>
                <a:path w="530" h="239" extrusionOk="0">
                  <a:moveTo>
                    <a:pt x="350" y="0"/>
                  </a:moveTo>
                  <a:cubicBezTo>
                    <a:pt x="237" y="0"/>
                    <a:pt x="102" y="37"/>
                    <a:pt x="1" y="144"/>
                  </a:cubicBezTo>
                  <a:lnTo>
                    <a:pt x="57" y="239"/>
                  </a:lnTo>
                  <a:cubicBezTo>
                    <a:pt x="150" y="146"/>
                    <a:pt x="273" y="117"/>
                    <a:pt x="367" y="117"/>
                  </a:cubicBezTo>
                  <a:cubicBezTo>
                    <a:pt x="426" y="117"/>
                    <a:pt x="474" y="129"/>
                    <a:pt x="492" y="144"/>
                  </a:cubicBezTo>
                  <a:lnTo>
                    <a:pt x="530" y="40"/>
                  </a:lnTo>
                  <a:cubicBezTo>
                    <a:pt x="492" y="17"/>
                    <a:pt x="426" y="0"/>
                    <a:pt x="350" y="0"/>
                  </a:cubicBezTo>
                  <a:close/>
                </a:path>
              </a:pathLst>
            </a:custGeom>
            <a:solidFill>
              <a:srgbClr val="BC3F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9" name="Google Shape;2079;p47"/>
            <p:cNvSpPr/>
            <p:nvPr/>
          </p:nvSpPr>
          <p:spPr>
            <a:xfrm>
              <a:off x="2532025" y="4175850"/>
              <a:ext cx="5925" cy="9475"/>
            </a:xfrm>
            <a:custGeom>
              <a:avLst/>
              <a:gdLst/>
              <a:ahLst/>
              <a:cxnLst/>
              <a:rect l="l" t="t" r="r" b="b"/>
              <a:pathLst>
                <a:path w="237" h="379" extrusionOk="0">
                  <a:moveTo>
                    <a:pt x="114" y="0"/>
                  </a:moveTo>
                  <a:cubicBezTo>
                    <a:pt x="57" y="0"/>
                    <a:pt x="0" y="85"/>
                    <a:pt x="0" y="189"/>
                  </a:cubicBezTo>
                  <a:cubicBezTo>
                    <a:pt x="0" y="293"/>
                    <a:pt x="48" y="378"/>
                    <a:pt x="114" y="378"/>
                  </a:cubicBezTo>
                  <a:cubicBezTo>
                    <a:pt x="180" y="378"/>
                    <a:pt x="237" y="293"/>
                    <a:pt x="237" y="189"/>
                  </a:cubicBezTo>
                  <a:cubicBezTo>
                    <a:pt x="237" y="85"/>
                    <a:pt x="189" y="0"/>
                    <a:pt x="114" y="0"/>
                  </a:cubicBezTo>
                  <a:close/>
                </a:path>
              </a:pathLst>
            </a:custGeom>
            <a:solidFill>
              <a:srgbClr val="542C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0" name="Google Shape;2080;p47"/>
            <p:cNvSpPr/>
            <p:nvPr/>
          </p:nvSpPr>
          <p:spPr>
            <a:xfrm>
              <a:off x="2592500" y="4233375"/>
              <a:ext cx="10900" cy="9650"/>
            </a:xfrm>
            <a:custGeom>
              <a:avLst/>
              <a:gdLst/>
              <a:ahLst/>
              <a:cxnLst/>
              <a:rect l="l" t="t" r="r" b="b"/>
              <a:pathLst>
                <a:path w="436" h="386" extrusionOk="0">
                  <a:moveTo>
                    <a:pt x="104" y="0"/>
                  </a:moveTo>
                  <a:cubicBezTo>
                    <a:pt x="92" y="0"/>
                    <a:pt x="82" y="2"/>
                    <a:pt x="76" y="5"/>
                  </a:cubicBezTo>
                  <a:cubicBezTo>
                    <a:pt x="1" y="72"/>
                    <a:pt x="39" y="166"/>
                    <a:pt x="143" y="298"/>
                  </a:cubicBezTo>
                  <a:cubicBezTo>
                    <a:pt x="174" y="337"/>
                    <a:pt x="205" y="369"/>
                    <a:pt x="225" y="369"/>
                  </a:cubicBezTo>
                  <a:cubicBezTo>
                    <a:pt x="230" y="369"/>
                    <a:pt x="234" y="368"/>
                    <a:pt x="237" y="364"/>
                  </a:cubicBezTo>
                  <a:cubicBezTo>
                    <a:pt x="246" y="355"/>
                    <a:pt x="209" y="336"/>
                    <a:pt x="199" y="298"/>
                  </a:cubicBezTo>
                  <a:cubicBezTo>
                    <a:pt x="190" y="279"/>
                    <a:pt x="180" y="261"/>
                    <a:pt x="190" y="251"/>
                  </a:cubicBezTo>
                  <a:lnTo>
                    <a:pt x="190" y="251"/>
                  </a:lnTo>
                  <a:cubicBezTo>
                    <a:pt x="190" y="251"/>
                    <a:pt x="228" y="289"/>
                    <a:pt x="246" y="317"/>
                  </a:cubicBezTo>
                  <a:cubicBezTo>
                    <a:pt x="279" y="358"/>
                    <a:pt x="312" y="385"/>
                    <a:pt x="327" y="385"/>
                  </a:cubicBezTo>
                  <a:cubicBezTo>
                    <a:pt x="329" y="385"/>
                    <a:pt x="330" y="385"/>
                    <a:pt x="332" y="383"/>
                  </a:cubicBezTo>
                  <a:cubicBezTo>
                    <a:pt x="341" y="364"/>
                    <a:pt x="322" y="346"/>
                    <a:pt x="284" y="298"/>
                  </a:cubicBezTo>
                  <a:cubicBezTo>
                    <a:pt x="265" y="261"/>
                    <a:pt x="246" y="242"/>
                    <a:pt x="265" y="223"/>
                  </a:cubicBezTo>
                  <a:cubicBezTo>
                    <a:pt x="275" y="223"/>
                    <a:pt x="284" y="251"/>
                    <a:pt x="332" y="279"/>
                  </a:cubicBezTo>
                  <a:cubicBezTo>
                    <a:pt x="366" y="300"/>
                    <a:pt x="395" y="315"/>
                    <a:pt x="412" y="315"/>
                  </a:cubicBezTo>
                  <a:cubicBezTo>
                    <a:pt x="419" y="315"/>
                    <a:pt x="423" y="313"/>
                    <a:pt x="426" y="308"/>
                  </a:cubicBezTo>
                  <a:cubicBezTo>
                    <a:pt x="436" y="298"/>
                    <a:pt x="417" y="289"/>
                    <a:pt x="369" y="242"/>
                  </a:cubicBezTo>
                  <a:cubicBezTo>
                    <a:pt x="313" y="185"/>
                    <a:pt x="284" y="166"/>
                    <a:pt x="275" y="119"/>
                  </a:cubicBezTo>
                  <a:cubicBezTo>
                    <a:pt x="275" y="109"/>
                    <a:pt x="281" y="105"/>
                    <a:pt x="290" y="105"/>
                  </a:cubicBezTo>
                  <a:cubicBezTo>
                    <a:pt x="317" y="105"/>
                    <a:pt x="373" y="137"/>
                    <a:pt x="396" y="137"/>
                  </a:cubicBezTo>
                  <a:cubicBezTo>
                    <a:pt x="403" y="137"/>
                    <a:pt x="407" y="135"/>
                    <a:pt x="407" y="128"/>
                  </a:cubicBezTo>
                  <a:cubicBezTo>
                    <a:pt x="407" y="79"/>
                    <a:pt x="190" y="0"/>
                    <a:pt x="104" y="0"/>
                  </a:cubicBez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1" name="Google Shape;2081;p47"/>
            <p:cNvSpPr/>
            <p:nvPr/>
          </p:nvSpPr>
          <p:spPr>
            <a:xfrm>
              <a:off x="2488775" y="4230825"/>
              <a:ext cx="9950" cy="8425"/>
            </a:xfrm>
            <a:custGeom>
              <a:avLst/>
              <a:gdLst/>
              <a:ahLst/>
              <a:cxnLst/>
              <a:rect l="l" t="t" r="r" b="b"/>
              <a:pathLst>
                <a:path w="398" h="337" extrusionOk="0">
                  <a:moveTo>
                    <a:pt x="309" y="1"/>
                  </a:moveTo>
                  <a:cubicBezTo>
                    <a:pt x="224" y="1"/>
                    <a:pt x="72" y="46"/>
                    <a:pt x="58" y="98"/>
                  </a:cubicBezTo>
                  <a:cubicBezTo>
                    <a:pt x="55" y="109"/>
                    <a:pt x="61" y="113"/>
                    <a:pt x="71" y="113"/>
                  </a:cubicBezTo>
                  <a:cubicBezTo>
                    <a:pt x="93" y="113"/>
                    <a:pt x="136" y="93"/>
                    <a:pt x="158" y="93"/>
                  </a:cubicBezTo>
                  <a:cubicBezTo>
                    <a:pt x="168" y="93"/>
                    <a:pt x="173" y="96"/>
                    <a:pt x="171" y="107"/>
                  </a:cubicBezTo>
                  <a:cubicBezTo>
                    <a:pt x="162" y="155"/>
                    <a:pt x="133" y="155"/>
                    <a:pt x="77" y="211"/>
                  </a:cubicBezTo>
                  <a:cubicBezTo>
                    <a:pt x="39" y="249"/>
                    <a:pt x="1" y="249"/>
                    <a:pt x="20" y="268"/>
                  </a:cubicBezTo>
                  <a:cubicBezTo>
                    <a:pt x="24" y="276"/>
                    <a:pt x="29" y="280"/>
                    <a:pt x="38" y="280"/>
                  </a:cubicBezTo>
                  <a:cubicBezTo>
                    <a:pt x="50" y="280"/>
                    <a:pt x="68" y="271"/>
                    <a:pt x="95" y="249"/>
                  </a:cubicBezTo>
                  <a:cubicBezTo>
                    <a:pt x="127" y="218"/>
                    <a:pt x="152" y="199"/>
                    <a:pt x="159" y="199"/>
                  </a:cubicBezTo>
                  <a:cubicBezTo>
                    <a:pt x="161" y="199"/>
                    <a:pt x="162" y="200"/>
                    <a:pt x="162" y="202"/>
                  </a:cubicBezTo>
                  <a:cubicBezTo>
                    <a:pt x="171" y="211"/>
                    <a:pt x="143" y="221"/>
                    <a:pt x="124" y="259"/>
                  </a:cubicBezTo>
                  <a:cubicBezTo>
                    <a:pt x="95" y="296"/>
                    <a:pt x="67" y="315"/>
                    <a:pt x="77" y="334"/>
                  </a:cubicBezTo>
                  <a:cubicBezTo>
                    <a:pt x="78" y="335"/>
                    <a:pt x="80" y="336"/>
                    <a:pt x="82" y="336"/>
                  </a:cubicBezTo>
                  <a:cubicBezTo>
                    <a:pt x="96" y="336"/>
                    <a:pt x="129" y="311"/>
                    <a:pt x="162" y="287"/>
                  </a:cubicBezTo>
                  <a:cubicBezTo>
                    <a:pt x="180" y="249"/>
                    <a:pt x="218" y="221"/>
                    <a:pt x="218" y="221"/>
                  </a:cubicBezTo>
                  <a:lnTo>
                    <a:pt x="218" y="221"/>
                  </a:lnTo>
                  <a:cubicBezTo>
                    <a:pt x="218" y="221"/>
                    <a:pt x="218" y="230"/>
                    <a:pt x="190" y="259"/>
                  </a:cubicBezTo>
                  <a:cubicBezTo>
                    <a:pt x="171" y="287"/>
                    <a:pt x="133" y="306"/>
                    <a:pt x="143" y="315"/>
                  </a:cubicBezTo>
                  <a:cubicBezTo>
                    <a:pt x="145" y="317"/>
                    <a:pt x="148" y="317"/>
                    <a:pt x="152" y="317"/>
                  </a:cubicBezTo>
                  <a:cubicBezTo>
                    <a:pt x="174" y="317"/>
                    <a:pt x="213" y="291"/>
                    <a:pt x="237" y="259"/>
                  </a:cubicBezTo>
                  <a:cubicBezTo>
                    <a:pt x="351" y="145"/>
                    <a:pt x="398" y="60"/>
                    <a:pt x="360" y="13"/>
                  </a:cubicBezTo>
                  <a:cubicBezTo>
                    <a:pt x="352" y="4"/>
                    <a:pt x="333" y="1"/>
                    <a:pt x="309" y="1"/>
                  </a:cubicBezTo>
                  <a:close/>
                </a:path>
              </a:pathLst>
            </a:custGeom>
            <a:solidFill>
              <a:srgbClr val="FFCD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2" name="TextBox 121">
            <a:extLst>
              <a:ext uri="{FF2B5EF4-FFF2-40B4-BE49-F238E27FC236}">
                <a16:creationId xmlns:a16="http://schemas.microsoft.com/office/drawing/2014/main" id="{37B36E56-2CD4-43B8-8B88-EF8B12B20E3E}"/>
              </a:ext>
            </a:extLst>
          </p:cNvPr>
          <p:cNvSpPr txBox="1"/>
          <p:nvPr/>
        </p:nvSpPr>
        <p:spPr>
          <a:xfrm>
            <a:off x="2067411" y="2734512"/>
            <a:ext cx="7872603" cy="1323439"/>
          </a:xfrm>
          <a:prstGeom prst="rect">
            <a:avLst/>
          </a:prstGeom>
          <a:noFill/>
        </p:spPr>
        <p:txBody>
          <a:bodyPr wrap="square">
            <a:spAutoFit/>
          </a:bodyPr>
          <a:lstStyle/>
          <a:p>
            <a:pPr algn="ctr">
              <a:defRPr/>
            </a:pPr>
            <a:r>
              <a:rPr lang="en-US" sz="8000" dirty="0">
                <a:solidFill>
                  <a:srgbClr val="A83024"/>
                </a:solidFill>
                <a:latin typeface="#9Slide05 Great Vibes" panose="02000507080000020002" pitchFamily="2" charset="-93"/>
                <a:ea typeface="#9Slide03 Roboto Medium" panose="02000000000000000000" pitchFamily="2" charset="0"/>
                <a:cs typeface="Arial"/>
                <a:sym typeface="Arial"/>
              </a:rPr>
              <a:t>Thank You</a:t>
            </a:r>
            <a:endParaRPr lang="en-US" sz="8000" dirty="0">
              <a:solidFill>
                <a:srgbClr val="A83024"/>
              </a:solidFill>
              <a:latin typeface="#9Slide05 Great Vibes" panose="02000507080000020002" pitchFamily="2" charset="-93"/>
              <a:cs typeface="Arial"/>
              <a:sym typeface="Arial"/>
            </a:endParaRPr>
          </a:p>
        </p:txBody>
      </p:sp>
    </p:spTree>
    <p:extLst>
      <p:ext uri="{BB962C8B-B14F-4D97-AF65-F5344CB8AC3E}">
        <p14:creationId xmlns:p14="http://schemas.microsoft.com/office/powerpoint/2010/main" val="2526598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72;p31"/>
          <p:cNvSpPr/>
          <p:nvPr/>
        </p:nvSpPr>
        <p:spPr>
          <a:xfrm>
            <a:off x="770560" y="267584"/>
            <a:ext cx="3007225" cy="3007224"/>
          </a:xfrm>
          <a:prstGeom prst="ellipse">
            <a:avLst/>
          </a:prstGeom>
          <a:solidFill>
            <a:srgbClr val="FFFFFF"/>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defTabSz="121911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Rockwell"/>
              <a:sym typeface="Rockwell"/>
            </a:endParaRPr>
          </a:p>
        </p:txBody>
      </p:sp>
      <p:sp>
        <p:nvSpPr>
          <p:cNvPr id="6" name="Google Shape;570;p31"/>
          <p:cNvSpPr/>
          <p:nvPr/>
        </p:nvSpPr>
        <p:spPr>
          <a:xfrm flipH="1">
            <a:off x="678842" y="2430517"/>
            <a:ext cx="691181" cy="527905"/>
          </a:xfrm>
          <a:custGeom>
            <a:avLst/>
            <a:gdLst/>
            <a:ahLst/>
            <a:cxnLst/>
            <a:rect l="l" t="t" r="r" b="b"/>
            <a:pathLst>
              <a:path w="637499" h="486904" extrusionOk="0">
                <a:moveTo>
                  <a:pt x="637499" y="0"/>
                </a:moveTo>
                <a:lnTo>
                  <a:pt x="49403" y="345353"/>
                </a:lnTo>
                <a:lnTo>
                  <a:pt x="0" y="486904"/>
                </a:lnTo>
                <a:lnTo>
                  <a:pt x="620809" y="346293"/>
                </a:lnTo>
                <a:lnTo>
                  <a:pt x="637499" y="336073"/>
                </a:lnTo>
                <a:close/>
              </a:path>
            </a:pathLst>
          </a:custGeom>
          <a:solidFill>
            <a:srgbClr val="00206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7" name="Freeform: Shape 59">
            <a:extLst>
              <a:ext uri="{FF2B5EF4-FFF2-40B4-BE49-F238E27FC236}">
                <a16:creationId xmlns:a16="http://schemas.microsoft.com/office/drawing/2014/main" id="{1E3ABC83-7F1D-4F0F-9468-B21EE33FC63D}"/>
              </a:ext>
            </a:extLst>
          </p:cNvPr>
          <p:cNvSpPr/>
          <p:nvPr/>
        </p:nvSpPr>
        <p:spPr>
          <a:xfrm>
            <a:off x="1057508" y="1053459"/>
            <a:ext cx="1336263" cy="936117"/>
          </a:xfrm>
          <a:custGeom>
            <a:avLst/>
            <a:gdLst>
              <a:gd name="connsiteX0" fmla="*/ 0 w 1336262"/>
              <a:gd name="connsiteY0" fmla="*/ 0 h 936117"/>
              <a:gd name="connsiteX1" fmla="*/ 1336262 w 1336262"/>
              <a:gd name="connsiteY1" fmla="*/ 0 h 936117"/>
              <a:gd name="connsiteX2" fmla="*/ 1336262 w 1336262"/>
              <a:gd name="connsiteY2" fmla="*/ 936117 h 936117"/>
              <a:gd name="connsiteX3" fmla="*/ 0 w 1336262"/>
              <a:gd name="connsiteY3" fmla="*/ 936117 h 936117"/>
              <a:gd name="connsiteX4" fmla="*/ 0 w 1336262"/>
              <a:gd name="connsiteY4" fmla="*/ 0 h 93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262" h="936117">
                <a:moveTo>
                  <a:pt x="0" y="0"/>
                </a:moveTo>
                <a:lnTo>
                  <a:pt x="1336262" y="0"/>
                </a:lnTo>
                <a:lnTo>
                  <a:pt x="1336262" y="936117"/>
                </a:lnTo>
                <a:lnTo>
                  <a:pt x="0" y="936117"/>
                </a:lnTo>
                <a:lnTo>
                  <a:pt x="0" y="0"/>
                </a:lnTo>
                <a:close/>
              </a:path>
            </a:pathLst>
          </a:custGeom>
          <a:noFill/>
          <a:ln>
            <a:noFill/>
          </a:ln>
          <a:effectLst/>
          <a:sp3d/>
        </p:spPr>
        <p:txBody>
          <a:bodyPr spcFirstLastPara="0" vert="horz" wrap="square" lIns="0" tIns="0" rIns="0" bIns="0" numCol="1" spcCol="1270" anchor="ctr" anchorCtr="0">
            <a:noAutofit/>
          </a:bodyPr>
          <a:lstStyle/>
          <a:p>
            <a:pPr algn="ctr" defTabSz="1422328">
              <a:lnSpc>
                <a:spcPct val="90000"/>
              </a:lnSpc>
              <a:spcBef>
                <a:spcPct val="0"/>
              </a:spcBef>
              <a:spcAft>
                <a:spcPct val="35000"/>
              </a:spcAft>
              <a:defRPr/>
            </a:pPr>
            <a:endParaRPr lang="en-US" sz="2400" b="1" kern="0" dirty="0">
              <a:solidFill>
                <a:srgbClr val="FFC000"/>
              </a:solidFill>
              <a:latin typeface="#9Slide03 Roboto Condensed" panose="02000000000000000000" pitchFamily="2" charset="0"/>
              <a:ea typeface="#9Slide03 Roboto Condensed" panose="02000000000000000000" pitchFamily="2" charset="0"/>
            </a:endParaRPr>
          </a:p>
        </p:txBody>
      </p:sp>
      <p:sp>
        <p:nvSpPr>
          <p:cNvPr id="8" name="Rectangle 7">
            <a:extLst>
              <a:ext uri="{FF2B5EF4-FFF2-40B4-BE49-F238E27FC236}">
                <a16:creationId xmlns:a16="http://schemas.microsoft.com/office/drawing/2014/main" id="{E3EC2CA4-2F90-44D8-9B24-2510CBE0A830}"/>
              </a:ext>
            </a:extLst>
          </p:cNvPr>
          <p:cNvSpPr/>
          <p:nvPr/>
        </p:nvSpPr>
        <p:spPr>
          <a:xfrm>
            <a:off x="1767950" y="2386129"/>
            <a:ext cx="1293944" cy="461665"/>
          </a:xfrm>
          <a:prstGeom prst="rect">
            <a:avLst/>
          </a:prstGeom>
        </p:spPr>
        <p:txBody>
          <a:bodyPr wrap="none">
            <a:spAutoFit/>
          </a:bodyPr>
          <a:lstStyle/>
          <a:p>
            <a:pPr defTabSz="914354"/>
            <a:r>
              <a:rPr lang="en-US" sz="2400" b="1" dirty="0" err="1">
                <a:solidFill>
                  <a:srgbClr val="FFFFFF"/>
                </a:solidFill>
                <a:latin typeface="#9Slide03 Roboto Condensed" panose="02000000000000000000" pitchFamily="2" charset="0"/>
                <a:ea typeface="#9Slide03 Roboto Condensed" panose="02000000000000000000" pitchFamily="2" charset="0"/>
              </a:rPr>
              <a:t>Bãi</a:t>
            </a:r>
            <a:r>
              <a:rPr lang="en-US" sz="2400" b="1" dirty="0">
                <a:solidFill>
                  <a:srgbClr val="FFFFFF"/>
                </a:solidFill>
                <a:latin typeface="#9Slide03 Roboto Condensed" panose="02000000000000000000" pitchFamily="2" charset="0"/>
                <a:ea typeface="#9Slide03 Roboto Condensed" panose="02000000000000000000" pitchFamily="2" charset="0"/>
              </a:rPr>
              <a:t> </a:t>
            </a:r>
            <a:r>
              <a:rPr lang="en-US" sz="2400" b="1" dirty="0" err="1">
                <a:solidFill>
                  <a:srgbClr val="FFFFFF"/>
                </a:solidFill>
                <a:latin typeface="#9Slide03 Roboto Condensed" panose="02000000000000000000" pitchFamily="2" charset="0"/>
                <a:ea typeface="#9Slide03 Roboto Condensed" panose="02000000000000000000" pitchFamily="2" charset="0"/>
              </a:rPr>
              <a:t>triều</a:t>
            </a:r>
            <a:r>
              <a:rPr lang="en-US" sz="2400" b="1" dirty="0">
                <a:solidFill>
                  <a:srgbClr val="FFFFFF"/>
                </a:solidFill>
                <a:latin typeface="#9Slide03 Roboto Condensed" panose="02000000000000000000" pitchFamily="2" charset="0"/>
                <a:ea typeface="#9Slide03 Roboto Condensed" panose="02000000000000000000" pitchFamily="2" charset="0"/>
              </a:rPr>
              <a:t> </a:t>
            </a:r>
          </a:p>
        </p:txBody>
      </p:sp>
      <p:sp>
        <p:nvSpPr>
          <p:cNvPr id="9" name="Google Shape;572;p31">
            <a:extLst>
              <a:ext uri="{FF2B5EF4-FFF2-40B4-BE49-F238E27FC236}">
                <a16:creationId xmlns:a16="http://schemas.microsoft.com/office/drawing/2014/main" id="{5FF01A8D-2C8D-44F6-B0F7-7731B2834025}"/>
              </a:ext>
            </a:extLst>
          </p:cNvPr>
          <p:cNvSpPr/>
          <p:nvPr/>
        </p:nvSpPr>
        <p:spPr>
          <a:xfrm>
            <a:off x="4828442" y="267584"/>
            <a:ext cx="3007225" cy="3007224"/>
          </a:xfrm>
          <a:prstGeom prst="ellipse">
            <a:avLst/>
          </a:prstGeom>
          <a:solidFill>
            <a:srgbClr val="FFFFFF"/>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defTabSz="121911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Rockwell"/>
              <a:sym typeface="Rockwell"/>
            </a:endParaRPr>
          </a:p>
        </p:txBody>
      </p:sp>
      <p:sp>
        <p:nvSpPr>
          <p:cNvPr id="10" name="Oval 9">
            <a:extLst>
              <a:ext uri="{FF2B5EF4-FFF2-40B4-BE49-F238E27FC236}">
                <a16:creationId xmlns:a16="http://schemas.microsoft.com/office/drawing/2014/main" id="{DE2FC64A-C36D-4165-B416-B46C9C9EC24C}"/>
              </a:ext>
            </a:extLst>
          </p:cNvPr>
          <p:cNvSpPr/>
          <p:nvPr/>
        </p:nvSpPr>
        <p:spPr>
          <a:xfrm>
            <a:off x="5039220" y="425738"/>
            <a:ext cx="2601529" cy="269091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11" name="Google Shape;570;p31">
            <a:extLst>
              <a:ext uri="{FF2B5EF4-FFF2-40B4-BE49-F238E27FC236}">
                <a16:creationId xmlns:a16="http://schemas.microsoft.com/office/drawing/2014/main" id="{AECCAA07-5FFE-4AE9-B7F8-533D2674E458}"/>
              </a:ext>
            </a:extLst>
          </p:cNvPr>
          <p:cNvSpPr/>
          <p:nvPr/>
        </p:nvSpPr>
        <p:spPr>
          <a:xfrm flipH="1">
            <a:off x="4736722" y="2430517"/>
            <a:ext cx="691181" cy="527905"/>
          </a:xfrm>
          <a:custGeom>
            <a:avLst/>
            <a:gdLst/>
            <a:ahLst/>
            <a:cxnLst/>
            <a:rect l="l" t="t" r="r" b="b"/>
            <a:pathLst>
              <a:path w="637499" h="486904" extrusionOk="0">
                <a:moveTo>
                  <a:pt x="637499" y="0"/>
                </a:moveTo>
                <a:lnTo>
                  <a:pt x="49403" y="345353"/>
                </a:lnTo>
                <a:lnTo>
                  <a:pt x="0" y="486904"/>
                </a:lnTo>
                <a:lnTo>
                  <a:pt x="620809" y="346293"/>
                </a:lnTo>
                <a:lnTo>
                  <a:pt x="637499" y="336073"/>
                </a:lnTo>
                <a:close/>
              </a:path>
            </a:pathLst>
          </a:custGeom>
          <a:solidFill>
            <a:srgbClr val="00206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12" name="Google Shape;583;p31">
            <a:extLst>
              <a:ext uri="{FF2B5EF4-FFF2-40B4-BE49-F238E27FC236}">
                <a16:creationId xmlns:a16="http://schemas.microsoft.com/office/drawing/2014/main" id="{E3BB1F14-8193-4DE9-BBF7-9E491B7187FC}"/>
              </a:ext>
            </a:extLst>
          </p:cNvPr>
          <p:cNvSpPr/>
          <p:nvPr/>
        </p:nvSpPr>
        <p:spPr>
          <a:xfrm flipH="1">
            <a:off x="4736721" y="2259881"/>
            <a:ext cx="3098941" cy="780716"/>
          </a:xfrm>
          <a:custGeom>
            <a:avLst/>
            <a:gdLst/>
            <a:ahLst/>
            <a:cxnLst/>
            <a:rect l="l" t="t" r="r" b="b"/>
            <a:pathLst>
              <a:path w="3106957" h="776923" extrusionOk="0">
                <a:moveTo>
                  <a:pt x="0" y="0"/>
                </a:moveTo>
                <a:lnTo>
                  <a:pt x="191750" y="776923"/>
                </a:lnTo>
                <a:lnTo>
                  <a:pt x="3106957" y="526631"/>
                </a:lnTo>
                <a:lnTo>
                  <a:pt x="3106957" y="151928"/>
                </a:lnTo>
                <a:close/>
              </a:path>
            </a:pathLst>
          </a:custGeom>
          <a:solidFill>
            <a:srgbClr val="FF6161"/>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13" name="Freeform: Shape 76">
            <a:extLst>
              <a:ext uri="{FF2B5EF4-FFF2-40B4-BE49-F238E27FC236}">
                <a16:creationId xmlns:a16="http://schemas.microsoft.com/office/drawing/2014/main" id="{5B721771-27A1-4EAA-93E4-62B83F267425}"/>
              </a:ext>
            </a:extLst>
          </p:cNvPr>
          <p:cNvSpPr/>
          <p:nvPr/>
        </p:nvSpPr>
        <p:spPr>
          <a:xfrm>
            <a:off x="5115389" y="1053459"/>
            <a:ext cx="1336263" cy="936117"/>
          </a:xfrm>
          <a:custGeom>
            <a:avLst/>
            <a:gdLst>
              <a:gd name="connsiteX0" fmla="*/ 0 w 1336262"/>
              <a:gd name="connsiteY0" fmla="*/ 0 h 936117"/>
              <a:gd name="connsiteX1" fmla="*/ 1336262 w 1336262"/>
              <a:gd name="connsiteY1" fmla="*/ 0 h 936117"/>
              <a:gd name="connsiteX2" fmla="*/ 1336262 w 1336262"/>
              <a:gd name="connsiteY2" fmla="*/ 936117 h 936117"/>
              <a:gd name="connsiteX3" fmla="*/ 0 w 1336262"/>
              <a:gd name="connsiteY3" fmla="*/ 936117 h 936117"/>
              <a:gd name="connsiteX4" fmla="*/ 0 w 1336262"/>
              <a:gd name="connsiteY4" fmla="*/ 0 h 93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262" h="936117">
                <a:moveTo>
                  <a:pt x="0" y="0"/>
                </a:moveTo>
                <a:lnTo>
                  <a:pt x="1336262" y="0"/>
                </a:lnTo>
                <a:lnTo>
                  <a:pt x="1336262" y="936117"/>
                </a:lnTo>
                <a:lnTo>
                  <a:pt x="0" y="936117"/>
                </a:lnTo>
                <a:lnTo>
                  <a:pt x="0" y="0"/>
                </a:lnTo>
                <a:close/>
              </a:path>
            </a:pathLst>
          </a:custGeom>
          <a:noFill/>
          <a:ln>
            <a:noFill/>
          </a:ln>
          <a:effectLst/>
          <a:sp3d/>
        </p:spPr>
        <p:txBody>
          <a:bodyPr spcFirstLastPara="0" vert="horz" wrap="square" lIns="0" tIns="0" rIns="0" bIns="0" numCol="1" spcCol="1270" anchor="ctr" anchorCtr="0">
            <a:noAutofit/>
          </a:bodyPr>
          <a:lstStyle/>
          <a:p>
            <a:pPr algn="ctr" defTabSz="1422328">
              <a:lnSpc>
                <a:spcPct val="90000"/>
              </a:lnSpc>
              <a:spcBef>
                <a:spcPct val="0"/>
              </a:spcBef>
              <a:spcAft>
                <a:spcPct val="35000"/>
              </a:spcAft>
              <a:defRPr/>
            </a:pPr>
            <a:endParaRPr lang="en-US" sz="2400" b="1" kern="0" dirty="0">
              <a:solidFill>
                <a:srgbClr val="FFC000"/>
              </a:solidFill>
              <a:latin typeface="#9Slide03 Roboto Condensed" panose="02000000000000000000" pitchFamily="2" charset="0"/>
              <a:ea typeface="#9Slide03 Roboto Condensed" panose="02000000000000000000" pitchFamily="2" charset="0"/>
            </a:endParaRPr>
          </a:p>
        </p:txBody>
      </p:sp>
      <p:sp>
        <p:nvSpPr>
          <p:cNvPr id="14" name="Rectangle 13">
            <a:extLst>
              <a:ext uri="{FF2B5EF4-FFF2-40B4-BE49-F238E27FC236}">
                <a16:creationId xmlns:a16="http://schemas.microsoft.com/office/drawing/2014/main" id="{CBEF5905-6860-4A3A-8F44-3AD2E8D1E934}"/>
              </a:ext>
            </a:extLst>
          </p:cNvPr>
          <p:cNvSpPr/>
          <p:nvPr/>
        </p:nvSpPr>
        <p:spPr>
          <a:xfrm>
            <a:off x="5825832" y="2386129"/>
            <a:ext cx="1301959" cy="461665"/>
          </a:xfrm>
          <a:prstGeom prst="rect">
            <a:avLst/>
          </a:prstGeom>
        </p:spPr>
        <p:txBody>
          <a:bodyPr wrap="none">
            <a:spAutoFit/>
          </a:bodyPr>
          <a:lstStyle/>
          <a:p>
            <a:pPr defTabSz="914354"/>
            <a:r>
              <a:rPr lang="en-US" sz="2400" b="1" dirty="0" err="1">
                <a:solidFill>
                  <a:srgbClr val="FFFFFF"/>
                </a:solidFill>
                <a:latin typeface="#9Slide03 Roboto Condensed" panose="02000000000000000000" pitchFamily="2" charset="0"/>
                <a:ea typeface="#9Slide03 Roboto Condensed" panose="02000000000000000000" pitchFamily="2" charset="0"/>
              </a:rPr>
              <a:t>Sông</a:t>
            </a:r>
            <a:r>
              <a:rPr lang="en-US" sz="2400" b="1" dirty="0">
                <a:solidFill>
                  <a:srgbClr val="FFFFFF"/>
                </a:solidFill>
                <a:latin typeface="#9Slide03 Roboto Condensed" panose="02000000000000000000" pitchFamily="2" charset="0"/>
                <a:ea typeface="#9Slide03 Roboto Condensed" panose="02000000000000000000" pitchFamily="2" charset="0"/>
              </a:rPr>
              <a:t> Nin</a:t>
            </a:r>
          </a:p>
        </p:txBody>
      </p:sp>
      <p:sp>
        <p:nvSpPr>
          <p:cNvPr id="15" name="Google Shape;572;p31">
            <a:extLst>
              <a:ext uri="{FF2B5EF4-FFF2-40B4-BE49-F238E27FC236}">
                <a16:creationId xmlns:a16="http://schemas.microsoft.com/office/drawing/2014/main" id="{3B459E82-458C-48E8-9AA4-F2DE89C86970}"/>
              </a:ext>
            </a:extLst>
          </p:cNvPr>
          <p:cNvSpPr/>
          <p:nvPr/>
        </p:nvSpPr>
        <p:spPr>
          <a:xfrm>
            <a:off x="8698952" y="267584"/>
            <a:ext cx="3007225" cy="3007224"/>
          </a:xfrm>
          <a:prstGeom prst="ellipse">
            <a:avLst/>
          </a:prstGeom>
          <a:solidFill>
            <a:srgbClr val="FFFFFF"/>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defTabSz="121911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Rockwell"/>
              <a:sym typeface="Rockwell"/>
            </a:endParaRPr>
          </a:p>
        </p:txBody>
      </p:sp>
      <p:sp>
        <p:nvSpPr>
          <p:cNvPr id="16" name="Oval 15">
            <a:extLst>
              <a:ext uri="{FF2B5EF4-FFF2-40B4-BE49-F238E27FC236}">
                <a16:creationId xmlns:a16="http://schemas.microsoft.com/office/drawing/2014/main" id="{B8CC743A-9241-4CCE-A959-0CA095EB3623}"/>
              </a:ext>
            </a:extLst>
          </p:cNvPr>
          <p:cNvSpPr/>
          <p:nvPr/>
        </p:nvSpPr>
        <p:spPr>
          <a:xfrm>
            <a:off x="8909731" y="425738"/>
            <a:ext cx="2601529" cy="2690916"/>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17" name="Google Shape;570;p31">
            <a:extLst>
              <a:ext uri="{FF2B5EF4-FFF2-40B4-BE49-F238E27FC236}">
                <a16:creationId xmlns:a16="http://schemas.microsoft.com/office/drawing/2014/main" id="{E961C22D-5CF5-4EAC-AB99-DFD305F9FB6A}"/>
              </a:ext>
            </a:extLst>
          </p:cNvPr>
          <p:cNvSpPr/>
          <p:nvPr/>
        </p:nvSpPr>
        <p:spPr>
          <a:xfrm flipH="1">
            <a:off x="8607234" y="2430517"/>
            <a:ext cx="691181" cy="527905"/>
          </a:xfrm>
          <a:custGeom>
            <a:avLst/>
            <a:gdLst/>
            <a:ahLst/>
            <a:cxnLst/>
            <a:rect l="l" t="t" r="r" b="b"/>
            <a:pathLst>
              <a:path w="637499" h="486904" extrusionOk="0">
                <a:moveTo>
                  <a:pt x="637499" y="0"/>
                </a:moveTo>
                <a:lnTo>
                  <a:pt x="49403" y="345353"/>
                </a:lnTo>
                <a:lnTo>
                  <a:pt x="0" y="486904"/>
                </a:lnTo>
                <a:lnTo>
                  <a:pt x="620809" y="346293"/>
                </a:lnTo>
                <a:lnTo>
                  <a:pt x="637499" y="336073"/>
                </a:lnTo>
                <a:close/>
              </a:path>
            </a:pathLst>
          </a:custGeom>
          <a:solidFill>
            <a:srgbClr val="00206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18" name="Google Shape;583;p31">
            <a:extLst>
              <a:ext uri="{FF2B5EF4-FFF2-40B4-BE49-F238E27FC236}">
                <a16:creationId xmlns:a16="http://schemas.microsoft.com/office/drawing/2014/main" id="{89806296-6662-436A-AE39-917BD8864009}"/>
              </a:ext>
            </a:extLst>
          </p:cNvPr>
          <p:cNvSpPr/>
          <p:nvPr/>
        </p:nvSpPr>
        <p:spPr>
          <a:xfrm flipH="1">
            <a:off x="8607230" y="2259881"/>
            <a:ext cx="3098941" cy="780716"/>
          </a:xfrm>
          <a:custGeom>
            <a:avLst/>
            <a:gdLst/>
            <a:ahLst/>
            <a:cxnLst/>
            <a:rect l="l" t="t" r="r" b="b"/>
            <a:pathLst>
              <a:path w="3106957" h="776923" extrusionOk="0">
                <a:moveTo>
                  <a:pt x="0" y="0"/>
                </a:moveTo>
                <a:lnTo>
                  <a:pt x="191750" y="776923"/>
                </a:lnTo>
                <a:lnTo>
                  <a:pt x="3106957" y="526631"/>
                </a:lnTo>
                <a:lnTo>
                  <a:pt x="3106957" y="151928"/>
                </a:lnTo>
                <a:close/>
              </a:path>
            </a:pathLst>
          </a:custGeom>
          <a:solidFill>
            <a:srgbClr val="00B0F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19" name="Freeform: Shape 82">
            <a:extLst>
              <a:ext uri="{FF2B5EF4-FFF2-40B4-BE49-F238E27FC236}">
                <a16:creationId xmlns:a16="http://schemas.microsoft.com/office/drawing/2014/main" id="{A784BE09-E69B-41A0-88FD-785DA43D9E55}"/>
              </a:ext>
            </a:extLst>
          </p:cNvPr>
          <p:cNvSpPr/>
          <p:nvPr/>
        </p:nvSpPr>
        <p:spPr>
          <a:xfrm>
            <a:off x="8985900" y="1053459"/>
            <a:ext cx="1336263" cy="936117"/>
          </a:xfrm>
          <a:custGeom>
            <a:avLst/>
            <a:gdLst>
              <a:gd name="connsiteX0" fmla="*/ 0 w 1336262"/>
              <a:gd name="connsiteY0" fmla="*/ 0 h 936117"/>
              <a:gd name="connsiteX1" fmla="*/ 1336262 w 1336262"/>
              <a:gd name="connsiteY1" fmla="*/ 0 h 936117"/>
              <a:gd name="connsiteX2" fmla="*/ 1336262 w 1336262"/>
              <a:gd name="connsiteY2" fmla="*/ 936117 h 936117"/>
              <a:gd name="connsiteX3" fmla="*/ 0 w 1336262"/>
              <a:gd name="connsiteY3" fmla="*/ 936117 h 936117"/>
              <a:gd name="connsiteX4" fmla="*/ 0 w 1336262"/>
              <a:gd name="connsiteY4" fmla="*/ 0 h 93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262" h="936117">
                <a:moveTo>
                  <a:pt x="0" y="0"/>
                </a:moveTo>
                <a:lnTo>
                  <a:pt x="1336262" y="0"/>
                </a:lnTo>
                <a:lnTo>
                  <a:pt x="1336262" y="936117"/>
                </a:lnTo>
                <a:lnTo>
                  <a:pt x="0" y="936117"/>
                </a:lnTo>
                <a:lnTo>
                  <a:pt x="0" y="0"/>
                </a:lnTo>
                <a:close/>
              </a:path>
            </a:pathLst>
          </a:custGeom>
          <a:noFill/>
          <a:ln>
            <a:noFill/>
          </a:ln>
          <a:effectLst/>
          <a:sp3d/>
        </p:spPr>
        <p:txBody>
          <a:bodyPr spcFirstLastPara="0" vert="horz" wrap="square" lIns="0" tIns="0" rIns="0" bIns="0" numCol="1" spcCol="1270" anchor="ctr" anchorCtr="0">
            <a:noAutofit/>
          </a:bodyPr>
          <a:lstStyle/>
          <a:p>
            <a:pPr algn="ctr" defTabSz="1422328">
              <a:lnSpc>
                <a:spcPct val="90000"/>
              </a:lnSpc>
              <a:spcBef>
                <a:spcPct val="0"/>
              </a:spcBef>
              <a:spcAft>
                <a:spcPct val="35000"/>
              </a:spcAft>
              <a:defRPr/>
            </a:pPr>
            <a:endParaRPr lang="en-US" sz="2400" b="1" kern="0" dirty="0">
              <a:solidFill>
                <a:srgbClr val="FFC000"/>
              </a:solidFill>
              <a:latin typeface="#9Slide03 Roboto Condensed" panose="02000000000000000000" pitchFamily="2" charset="0"/>
              <a:ea typeface="#9Slide03 Roboto Condensed" panose="02000000000000000000" pitchFamily="2" charset="0"/>
            </a:endParaRPr>
          </a:p>
        </p:txBody>
      </p:sp>
      <p:sp>
        <p:nvSpPr>
          <p:cNvPr id="20" name="Rectangle 19">
            <a:extLst>
              <a:ext uri="{FF2B5EF4-FFF2-40B4-BE49-F238E27FC236}">
                <a16:creationId xmlns:a16="http://schemas.microsoft.com/office/drawing/2014/main" id="{E1B8DE51-24D7-4AA9-A7B3-D820AD94665A}"/>
              </a:ext>
            </a:extLst>
          </p:cNvPr>
          <p:cNvSpPr/>
          <p:nvPr/>
        </p:nvSpPr>
        <p:spPr>
          <a:xfrm>
            <a:off x="8909727" y="2332620"/>
            <a:ext cx="2712602" cy="461665"/>
          </a:xfrm>
          <a:prstGeom prst="rect">
            <a:avLst/>
          </a:prstGeom>
        </p:spPr>
        <p:txBody>
          <a:bodyPr wrap="none">
            <a:spAutoFit/>
          </a:bodyPr>
          <a:lstStyle/>
          <a:p>
            <a:pPr defTabSz="914354"/>
            <a:r>
              <a:rPr lang="en-US" sz="2400" b="1" dirty="0">
                <a:solidFill>
                  <a:srgbClr val="FFFFFF"/>
                </a:solidFill>
                <a:latin typeface="#9Slide03 Roboto Condensed" panose="02000000000000000000" pitchFamily="2" charset="0"/>
                <a:ea typeface="#9Slide03 Roboto Condensed" panose="02000000000000000000" pitchFamily="2" charset="0"/>
              </a:rPr>
              <a:t>Hoang </a:t>
            </a:r>
            <a:r>
              <a:rPr lang="en-US" sz="2400" b="1" dirty="0" err="1">
                <a:solidFill>
                  <a:srgbClr val="FFFFFF"/>
                </a:solidFill>
                <a:latin typeface="#9Slide03 Roboto Condensed" panose="02000000000000000000" pitchFamily="2" charset="0"/>
                <a:ea typeface="#9Slide03 Roboto Condensed" panose="02000000000000000000" pitchFamily="2" charset="0"/>
              </a:rPr>
              <a:t>mạc</a:t>
            </a:r>
            <a:r>
              <a:rPr lang="en-US" sz="2400" b="1" dirty="0">
                <a:solidFill>
                  <a:srgbClr val="FFFFFF"/>
                </a:solidFill>
                <a:latin typeface="#9Slide03 Roboto Condensed" panose="02000000000000000000" pitchFamily="2" charset="0"/>
                <a:ea typeface="#9Slide03 Roboto Condensed" panose="02000000000000000000" pitchFamily="2" charset="0"/>
              </a:rPr>
              <a:t> </a:t>
            </a:r>
            <a:r>
              <a:rPr lang="en-US" sz="2400" b="1" dirty="0" err="1">
                <a:solidFill>
                  <a:srgbClr val="FFFFFF"/>
                </a:solidFill>
                <a:latin typeface="#9Slide03 Roboto Condensed" panose="02000000000000000000" pitchFamily="2" charset="0"/>
                <a:ea typeface="#9Slide03 Roboto Condensed" panose="02000000000000000000" pitchFamily="2" charset="0"/>
              </a:rPr>
              <a:t>Xa</a:t>
            </a:r>
            <a:r>
              <a:rPr lang="en-US" sz="2400" b="1" dirty="0">
                <a:solidFill>
                  <a:srgbClr val="FFFFFF"/>
                </a:solidFill>
                <a:latin typeface="#9Slide03 Roboto Condensed" panose="02000000000000000000" pitchFamily="2" charset="0"/>
                <a:ea typeface="#9Slide03 Roboto Condensed" panose="02000000000000000000" pitchFamily="2" charset="0"/>
              </a:rPr>
              <a:t>-ha-ra</a:t>
            </a:r>
          </a:p>
        </p:txBody>
      </p:sp>
      <p:pic>
        <p:nvPicPr>
          <p:cNvPr id="21" name="kim tu thap vd">
            <a:hlinkClick r:id="" action="ppaction://media"/>
            <a:extLst>
              <a:ext uri="{FF2B5EF4-FFF2-40B4-BE49-F238E27FC236}">
                <a16:creationId xmlns:a16="http://schemas.microsoft.com/office/drawing/2014/main" id="{9DA72DC0-269E-4CBE-A9AC-9C9EF2E75E13}"/>
              </a:ext>
            </a:extLst>
          </p:cNvPr>
          <p:cNvPicPr>
            <a:picLocks noChangeAspect="1"/>
          </p:cNvPicPr>
          <p:nvPr>
            <a:videoFile r:link="rId1"/>
            <p:extLst>
              <p:ext uri="{DAA4B4D4-6D71-4841-9C94-3DE7FCFB9230}">
                <p14:media xmlns:p14="http://schemas.microsoft.com/office/powerpoint/2010/main" r:embed="rId2">
                  <p14:trim st="3000"/>
                </p14:media>
              </p:ext>
            </p:extLst>
          </p:nvPr>
        </p:nvPicPr>
        <p:blipFill>
          <a:blip r:embed="rId6"/>
          <a:stretch>
            <a:fillRect/>
          </a:stretch>
        </p:blipFill>
        <p:spPr>
          <a:xfrm>
            <a:off x="806472" y="348312"/>
            <a:ext cx="2873119" cy="2860544"/>
          </a:xfrm>
          <a:prstGeom prst="ellipse">
            <a:avLst/>
          </a:prstGeom>
          <a:ln>
            <a:noFill/>
          </a:ln>
          <a:effectLst>
            <a:softEdge rad="112500"/>
          </a:effectLst>
        </p:spPr>
      </p:pic>
      <p:sp>
        <p:nvSpPr>
          <p:cNvPr id="22" name="Google Shape;583;p31">
            <a:extLst>
              <a:ext uri="{FF2B5EF4-FFF2-40B4-BE49-F238E27FC236}">
                <a16:creationId xmlns:a16="http://schemas.microsoft.com/office/drawing/2014/main" id="{AAB82C08-D3A0-4F2B-BABF-0B51B8489370}"/>
              </a:ext>
            </a:extLst>
          </p:cNvPr>
          <p:cNvSpPr/>
          <p:nvPr/>
        </p:nvSpPr>
        <p:spPr>
          <a:xfrm flipH="1">
            <a:off x="678842" y="2259881"/>
            <a:ext cx="3098941" cy="780716"/>
          </a:xfrm>
          <a:custGeom>
            <a:avLst/>
            <a:gdLst/>
            <a:ahLst/>
            <a:cxnLst/>
            <a:rect l="l" t="t" r="r" b="b"/>
            <a:pathLst>
              <a:path w="3106957" h="776923" extrusionOk="0">
                <a:moveTo>
                  <a:pt x="0" y="0"/>
                </a:moveTo>
                <a:lnTo>
                  <a:pt x="191750" y="776923"/>
                </a:lnTo>
                <a:lnTo>
                  <a:pt x="3106957" y="526631"/>
                </a:lnTo>
                <a:lnTo>
                  <a:pt x="3106957" y="151928"/>
                </a:lnTo>
                <a:close/>
              </a:path>
            </a:pathLst>
          </a:custGeom>
          <a:solidFill>
            <a:srgbClr val="00B0F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23" name="Rectangle 22">
            <a:extLst>
              <a:ext uri="{FF2B5EF4-FFF2-40B4-BE49-F238E27FC236}">
                <a16:creationId xmlns:a16="http://schemas.microsoft.com/office/drawing/2014/main" id="{4AB15BE9-4194-4AE5-A5CD-8E10565D9B34}"/>
              </a:ext>
            </a:extLst>
          </p:cNvPr>
          <p:cNvSpPr/>
          <p:nvPr/>
        </p:nvSpPr>
        <p:spPr>
          <a:xfrm>
            <a:off x="1557753" y="2376715"/>
            <a:ext cx="1604927" cy="461665"/>
          </a:xfrm>
          <a:prstGeom prst="rect">
            <a:avLst/>
          </a:prstGeom>
        </p:spPr>
        <p:txBody>
          <a:bodyPr wrap="none">
            <a:spAutoFit/>
          </a:bodyPr>
          <a:lstStyle/>
          <a:p>
            <a:pPr defTabSz="914354"/>
            <a:r>
              <a:rPr lang="en-US" sz="2400" b="1" dirty="0">
                <a:solidFill>
                  <a:srgbClr val="FFFFFF"/>
                </a:solidFill>
                <a:latin typeface="#9Slide03 Roboto Condensed" panose="02000000000000000000" pitchFamily="2" charset="0"/>
                <a:ea typeface="#9Slide03 Roboto Condensed" panose="02000000000000000000" pitchFamily="2" charset="0"/>
              </a:rPr>
              <a:t>Kim </a:t>
            </a:r>
            <a:r>
              <a:rPr lang="en-US" sz="2400" b="1" dirty="0" err="1">
                <a:solidFill>
                  <a:srgbClr val="FFFFFF"/>
                </a:solidFill>
                <a:latin typeface="#9Slide03 Roboto Condensed" panose="02000000000000000000" pitchFamily="2" charset="0"/>
                <a:ea typeface="#9Slide03 Roboto Condensed" panose="02000000000000000000" pitchFamily="2" charset="0"/>
              </a:rPr>
              <a:t>tự</a:t>
            </a:r>
            <a:r>
              <a:rPr lang="en-US" sz="2400" b="1" dirty="0">
                <a:solidFill>
                  <a:srgbClr val="FFFFFF"/>
                </a:solidFill>
                <a:latin typeface="#9Slide03 Roboto Condensed" panose="02000000000000000000" pitchFamily="2" charset="0"/>
                <a:ea typeface="#9Slide03 Roboto Condensed" panose="02000000000000000000" pitchFamily="2" charset="0"/>
              </a:rPr>
              <a:t> </a:t>
            </a:r>
            <a:r>
              <a:rPr lang="en-US" sz="2400" b="1" dirty="0" err="1">
                <a:solidFill>
                  <a:srgbClr val="FFFFFF"/>
                </a:solidFill>
                <a:latin typeface="#9Slide03 Roboto Condensed" panose="02000000000000000000" pitchFamily="2" charset="0"/>
                <a:ea typeface="#9Slide03 Roboto Condensed" panose="02000000000000000000" pitchFamily="2" charset="0"/>
              </a:rPr>
              <a:t>tháp</a:t>
            </a:r>
            <a:endParaRPr lang="en-US" sz="2400" b="1" dirty="0">
              <a:solidFill>
                <a:srgbClr val="FFFFFF"/>
              </a:solidFill>
              <a:latin typeface="#9Slide03 Roboto Condensed" panose="02000000000000000000" pitchFamily="2" charset="0"/>
              <a:ea typeface="#9Slide03 Roboto Condensed" panose="02000000000000000000" pitchFamily="2" charset="0"/>
            </a:endParaRPr>
          </a:p>
        </p:txBody>
      </p:sp>
      <p:sp>
        <p:nvSpPr>
          <p:cNvPr id="24" name="Google Shape;572;p31">
            <a:extLst>
              <a:ext uri="{FF2B5EF4-FFF2-40B4-BE49-F238E27FC236}">
                <a16:creationId xmlns:a16="http://schemas.microsoft.com/office/drawing/2014/main" id="{CC91260E-B028-46D5-AE39-BE86C5BB9C86}"/>
              </a:ext>
            </a:extLst>
          </p:cNvPr>
          <p:cNvSpPr/>
          <p:nvPr/>
        </p:nvSpPr>
        <p:spPr>
          <a:xfrm>
            <a:off x="698180" y="3797659"/>
            <a:ext cx="3007225" cy="3007224"/>
          </a:xfrm>
          <a:prstGeom prst="ellipse">
            <a:avLst/>
          </a:prstGeom>
          <a:solidFill>
            <a:srgbClr val="FFFFFF"/>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defTabSz="121911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Rockwell"/>
              <a:sym typeface="Rockwell"/>
            </a:endParaRPr>
          </a:p>
        </p:txBody>
      </p:sp>
      <p:sp>
        <p:nvSpPr>
          <p:cNvPr id="25" name="Oval 24">
            <a:extLst>
              <a:ext uri="{FF2B5EF4-FFF2-40B4-BE49-F238E27FC236}">
                <a16:creationId xmlns:a16="http://schemas.microsoft.com/office/drawing/2014/main" id="{FD86EEDD-21B5-4048-B8D1-FFB01A6FD007}"/>
              </a:ext>
            </a:extLst>
          </p:cNvPr>
          <p:cNvSpPr/>
          <p:nvPr/>
        </p:nvSpPr>
        <p:spPr>
          <a:xfrm>
            <a:off x="908960" y="3955814"/>
            <a:ext cx="2601529" cy="2690916"/>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26" name="Google Shape;570;p31">
            <a:extLst>
              <a:ext uri="{FF2B5EF4-FFF2-40B4-BE49-F238E27FC236}">
                <a16:creationId xmlns:a16="http://schemas.microsoft.com/office/drawing/2014/main" id="{D7C65C31-0182-4A0D-9F61-723A87552415}"/>
              </a:ext>
            </a:extLst>
          </p:cNvPr>
          <p:cNvSpPr/>
          <p:nvPr/>
        </p:nvSpPr>
        <p:spPr>
          <a:xfrm flipH="1">
            <a:off x="606462" y="5960592"/>
            <a:ext cx="691181" cy="527905"/>
          </a:xfrm>
          <a:custGeom>
            <a:avLst/>
            <a:gdLst/>
            <a:ahLst/>
            <a:cxnLst/>
            <a:rect l="l" t="t" r="r" b="b"/>
            <a:pathLst>
              <a:path w="637499" h="486904" extrusionOk="0">
                <a:moveTo>
                  <a:pt x="637499" y="0"/>
                </a:moveTo>
                <a:lnTo>
                  <a:pt x="49403" y="345353"/>
                </a:lnTo>
                <a:lnTo>
                  <a:pt x="0" y="486904"/>
                </a:lnTo>
                <a:lnTo>
                  <a:pt x="620809" y="346293"/>
                </a:lnTo>
                <a:lnTo>
                  <a:pt x="637499" y="336073"/>
                </a:lnTo>
                <a:close/>
              </a:path>
            </a:pathLst>
          </a:custGeom>
          <a:solidFill>
            <a:srgbClr val="00206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27" name="Google Shape;583;p31">
            <a:extLst>
              <a:ext uri="{FF2B5EF4-FFF2-40B4-BE49-F238E27FC236}">
                <a16:creationId xmlns:a16="http://schemas.microsoft.com/office/drawing/2014/main" id="{E2BA9A3C-210A-43C5-BBC7-FC527EC91523}"/>
              </a:ext>
            </a:extLst>
          </p:cNvPr>
          <p:cNvSpPr/>
          <p:nvPr/>
        </p:nvSpPr>
        <p:spPr>
          <a:xfrm flipH="1">
            <a:off x="606458" y="5789954"/>
            <a:ext cx="3098941" cy="780716"/>
          </a:xfrm>
          <a:custGeom>
            <a:avLst/>
            <a:gdLst/>
            <a:ahLst/>
            <a:cxnLst/>
            <a:rect l="l" t="t" r="r" b="b"/>
            <a:pathLst>
              <a:path w="3106957" h="776923" extrusionOk="0">
                <a:moveTo>
                  <a:pt x="0" y="0"/>
                </a:moveTo>
                <a:lnTo>
                  <a:pt x="191750" y="776923"/>
                </a:lnTo>
                <a:lnTo>
                  <a:pt x="3106957" y="526631"/>
                </a:lnTo>
                <a:lnTo>
                  <a:pt x="3106957" y="151928"/>
                </a:lnTo>
                <a:close/>
              </a:path>
            </a:pathLst>
          </a:custGeom>
          <a:solidFill>
            <a:srgbClr val="FF974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28" name="Freeform: Shape 96">
            <a:extLst>
              <a:ext uri="{FF2B5EF4-FFF2-40B4-BE49-F238E27FC236}">
                <a16:creationId xmlns:a16="http://schemas.microsoft.com/office/drawing/2014/main" id="{8284DFB4-C01A-4974-AAC2-D550FFFE5A28}"/>
              </a:ext>
            </a:extLst>
          </p:cNvPr>
          <p:cNvSpPr/>
          <p:nvPr/>
        </p:nvSpPr>
        <p:spPr>
          <a:xfrm>
            <a:off x="985129" y="4583534"/>
            <a:ext cx="1336263" cy="936117"/>
          </a:xfrm>
          <a:custGeom>
            <a:avLst/>
            <a:gdLst>
              <a:gd name="connsiteX0" fmla="*/ 0 w 1336262"/>
              <a:gd name="connsiteY0" fmla="*/ 0 h 936117"/>
              <a:gd name="connsiteX1" fmla="*/ 1336262 w 1336262"/>
              <a:gd name="connsiteY1" fmla="*/ 0 h 936117"/>
              <a:gd name="connsiteX2" fmla="*/ 1336262 w 1336262"/>
              <a:gd name="connsiteY2" fmla="*/ 936117 h 936117"/>
              <a:gd name="connsiteX3" fmla="*/ 0 w 1336262"/>
              <a:gd name="connsiteY3" fmla="*/ 936117 h 936117"/>
              <a:gd name="connsiteX4" fmla="*/ 0 w 1336262"/>
              <a:gd name="connsiteY4" fmla="*/ 0 h 93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262" h="936117">
                <a:moveTo>
                  <a:pt x="0" y="0"/>
                </a:moveTo>
                <a:lnTo>
                  <a:pt x="1336262" y="0"/>
                </a:lnTo>
                <a:lnTo>
                  <a:pt x="1336262" y="936117"/>
                </a:lnTo>
                <a:lnTo>
                  <a:pt x="0" y="936117"/>
                </a:lnTo>
                <a:lnTo>
                  <a:pt x="0" y="0"/>
                </a:lnTo>
                <a:close/>
              </a:path>
            </a:pathLst>
          </a:custGeom>
          <a:noFill/>
          <a:ln>
            <a:noFill/>
          </a:ln>
          <a:effectLst/>
          <a:sp3d/>
        </p:spPr>
        <p:txBody>
          <a:bodyPr spcFirstLastPara="0" vert="horz" wrap="square" lIns="0" tIns="0" rIns="0" bIns="0" numCol="1" spcCol="1270" anchor="ctr" anchorCtr="0">
            <a:noAutofit/>
          </a:bodyPr>
          <a:lstStyle/>
          <a:p>
            <a:pPr algn="ctr" defTabSz="1422328">
              <a:lnSpc>
                <a:spcPct val="90000"/>
              </a:lnSpc>
              <a:spcBef>
                <a:spcPct val="0"/>
              </a:spcBef>
              <a:spcAft>
                <a:spcPct val="35000"/>
              </a:spcAft>
              <a:defRPr/>
            </a:pPr>
            <a:endParaRPr lang="en-US" sz="2400" b="1" kern="0" dirty="0">
              <a:solidFill>
                <a:srgbClr val="FFC000"/>
              </a:solidFill>
              <a:latin typeface="#9Slide03 Roboto Condensed" panose="02000000000000000000" pitchFamily="2" charset="0"/>
              <a:ea typeface="#9Slide03 Roboto Condensed" panose="02000000000000000000" pitchFamily="2" charset="0"/>
            </a:endParaRPr>
          </a:p>
        </p:txBody>
      </p:sp>
      <p:sp>
        <p:nvSpPr>
          <p:cNvPr id="29" name="Rectangle 28">
            <a:extLst>
              <a:ext uri="{FF2B5EF4-FFF2-40B4-BE49-F238E27FC236}">
                <a16:creationId xmlns:a16="http://schemas.microsoft.com/office/drawing/2014/main" id="{09731E22-77A1-4969-BF7D-411EBCC6B6E2}"/>
              </a:ext>
            </a:extLst>
          </p:cNvPr>
          <p:cNvSpPr/>
          <p:nvPr/>
        </p:nvSpPr>
        <p:spPr>
          <a:xfrm>
            <a:off x="1429530" y="5869688"/>
            <a:ext cx="1683473" cy="461665"/>
          </a:xfrm>
          <a:prstGeom prst="rect">
            <a:avLst/>
          </a:prstGeom>
        </p:spPr>
        <p:txBody>
          <a:bodyPr wrap="none">
            <a:spAutoFit/>
          </a:bodyPr>
          <a:lstStyle/>
          <a:p>
            <a:pPr algn="ctr" defTabSz="914354"/>
            <a:r>
              <a:rPr lang="en-US" sz="2400" b="1" dirty="0" err="1">
                <a:solidFill>
                  <a:srgbClr val="FFFFFF"/>
                </a:solidFill>
                <a:latin typeface="#9Slide03 Roboto Condensed" panose="02000000000000000000" pitchFamily="2" charset="0"/>
                <a:ea typeface="#9Slide03 Roboto Condensed" panose="02000000000000000000" pitchFamily="2" charset="0"/>
              </a:rPr>
              <a:t>Cây</a:t>
            </a:r>
            <a:r>
              <a:rPr lang="en-US" sz="2400" b="1" dirty="0">
                <a:solidFill>
                  <a:srgbClr val="FFFFFF"/>
                </a:solidFill>
                <a:latin typeface="#9Slide03 Roboto Condensed" panose="02000000000000000000" pitchFamily="2" charset="0"/>
                <a:ea typeface="#9Slide03 Roboto Condensed" panose="02000000000000000000" pitchFamily="2" charset="0"/>
              </a:rPr>
              <a:t> bao </a:t>
            </a:r>
            <a:r>
              <a:rPr lang="en-US" sz="2400" b="1" dirty="0" err="1">
                <a:solidFill>
                  <a:srgbClr val="FFFFFF"/>
                </a:solidFill>
                <a:latin typeface="#9Slide03 Roboto Condensed" panose="02000000000000000000" pitchFamily="2" charset="0"/>
                <a:ea typeface="#9Slide03 Roboto Condensed" panose="02000000000000000000" pitchFamily="2" charset="0"/>
              </a:rPr>
              <a:t>báp</a:t>
            </a:r>
            <a:endParaRPr lang="en-US" sz="2400" b="1" dirty="0">
              <a:solidFill>
                <a:srgbClr val="FFFFFF"/>
              </a:solidFill>
              <a:latin typeface="#9Slide03 Roboto Condensed" panose="02000000000000000000" pitchFamily="2" charset="0"/>
              <a:ea typeface="#9Slide03 Roboto Condensed" panose="02000000000000000000" pitchFamily="2" charset="0"/>
            </a:endParaRPr>
          </a:p>
        </p:txBody>
      </p:sp>
      <p:sp>
        <p:nvSpPr>
          <p:cNvPr id="30" name="Google Shape;572;p31">
            <a:extLst>
              <a:ext uri="{FF2B5EF4-FFF2-40B4-BE49-F238E27FC236}">
                <a16:creationId xmlns:a16="http://schemas.microsoft.com/office/drawing/2014/main" id="{BE3293B3-E77A-4E54-B318-E1609571CECF}"/>
              </a:ext>
            </a:extLst>
          </p:cNvPr>
          <p:cNvSpPr/>
          <p:nvPr/>
        </p:nvSpPr>
        <p:spPr>
          <a:xfrm>
            <a:off x="4828438" y="3836010"/>
            <a:ext cx="3007225" cy="3007224"/>
          </a:xfrm>
          <a:prstGeom prst="ellipse">
            <a:avLst/>
          </a:prstGeom>
          <a:solidFill>
            <a:srgbClr val="FFFFFF"/>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defTabSz="121911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Rockwell"/>
              <a:sym typeface="Rockwell"/>
            </a:endParaRPr>
          </a:p>
        </p:txBody>
      </p:sp>
      <p:sp>
        <p:nvSpPr>
          <p:cNvPr id="31" name="Oval 30">
            <a:extLst>
              <a:ext uri="{FF2B5EF4-FFF2-40B4-BE49-F238E27FC236}">
                <a16:creationId xmlns:a16="http://schemas.microsoft.com/office/drawing/2014/main" id="{CF070BB9-0D49-4380-94FF-E7505896A147}"/>
              </a:ext>
            </a:extLst>
          </p:cNvPr>
          <p:cNvSpPr/>
          <p:nvPr/>
        </p:nvSpPr>
        <p:spPr>
          <a:xfrm>
            <a:off x="5039216" y="3994165"/>
            <a:ext cx="2601529" cy="2690916"/>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32" name="Google Shape;570;p31">
            <a:extLst>
              <a:ext uri="{FF2B5EF4-FFF2-40B4-BE49-F238E27FC236}">
                <a16:creationId xmlns:a16="http://schemas.microsoft.com/office/drawing/2014/main" id="{2390829F-77B4-46B5-A54B-E707A85A1619}"/>
              </a:ext>
            </a:extLst>
          </p:cNvPr>
          <p:cNvSpPr/>
          <p:nvPr/>
        </p:nvSpPr>
        <p:spPr>
          <a:xfrm flipH="1">
            <a:off x="4736718" y="5998943"/>
            <a:ext cx="691181" cy="527905"/>
          </a:xfrm>
          <a:custGeom>
            <a:avLst/>
            <a:gdLst/>
            <a:ahLst/>
            <a:cxnLst/>
            <a:rect l="l" t="t" r="r" b="b"/>
            <a:pathLst>
              <a:path w="637499" h="486904" extrusionOk="0">
                <a:moveTo>
                  <a:pt x="637499" y="0"/>
                </a:moveTo>
                <a:lnTo>
                  <a:pt x="49403" y="345353"/>
                </a:lnTo>
                <a:lnTo>
                  <a:pt x="0" y="486904"/>
                </a:lnTo>
                <a:lnTo>
                  <a:pt x="620809" y="346293"/>
                </a:lnTo>
                <a:lnTo>
                  <a:pt x="637499" y="336073"/>
                </a:lnTo>
                <a:close/>
              </a:path>
            </a:pathLst>
          </a:custGeom>
          <a:solidFill>
            <a:srgbClr val="00206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33" name="Google Shape;583;p31">
            <a:extLst>
              <a:ext uri="{FF2B5EF4-FFF2-40B4-BE49-F238E27FC236}">
                <a16:creationId xmlns:a16="http://schemas.microsoft.com/office/drawing/2014/main" id="{20F855B1-967A-4AE2-860E-8720842D51DF}"/>
              </a:ext>
            </a:extLst>
          </p:cNvPr>
          <p:cNvSpPr/>
          <p:nvPr/>
        </p:nvSpPr>
        <p:spPr>
          <a:xfrm flipH="1">
            <a:off x="4736717" y="5828306"/>
            <a:ext cx="3098941" cy="780716"/>
          </a:xfrm>
          <a:custGeom>
            <a:avLst/>
            <a:gdLst/>
            <a:ahLst/>
            <a:cxnLst/>
            <a:rect l="l" t="t" r="r" b="b"/>
            <a:pathLst>
              <a:path w="3106957" h="776923" extrusionOk="0">
                <a:moveTo>
                  <a:pt x="0" y="0"/>
                </a:moveTo>
                <a:lnTo>
                  <a:pt x="191750" y="776923"/>
                </a:lnTo>
                <a:lnTo>
                  <a:pt x="3106957" y="526631"/>
                </a:lnTo>
                <a:lnTo>
                  <a:pt x="3106957" y="151928"/>
                </a:lnTo>
                <a:close/>
              </a:path>
            </a:pathLst>
          </a:custGeom>
          <a:solidFill>
            <a:srgbClr val="00B0F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34" name="Freeform: Shape 102">
            <a:extLst>
              <a:ext uri="{FF2B5EF4-FFF2-40B4-BE49-F238E27FC236}">
                <a16:creationId xmlns:a16="http://schemas.microsoft.com/office/drawing/2014/main" id="{244D388F-437B-4898-9FC1-C2C420EE01DE}"/>
              </a:ext>
            </a:extLst>
          </p:cNvPr>
          <p:cNvSpPr/>
          <p:nvPr/>
        </p:nvSpPr>
        <p:spPr>
          <a:xfrm>
            <a:off x="5115385" y="4621883"/>
            <a:ext cx="1336263" cy="936117"/>
          </a:xfrm>
          <a:custGeom>
            <a:avLst/>
            <a:gdLst>
              <a:gd name="connsiteX0" fmla="*/ 0 w 1336262"/>
              <a:gd name="connsiteY0" fmla="*/ 0 h 936117"/>
              <a:gd name="connsiteX1" fmla="*/ 1336262 w 1336262"/>
              <a:gd name="connsiteY1" fmla="*/ 0 h 936117"/>
              <a:gd name="connsiteX2" fmla="*/ 1336262 w 1336262"/>
              <a:gd name="connsiteY2" fmla="*/ 936117 h 936117"/>
              <a:gd name="connsiteX3" fmla="*/ 0 w 1336262"/>
              <a:gd name="connsiteY3" fmla="*/ 936117 h 936117"/>
              <a:gd name="connsiteX4" fmla="*/ 0 w 1336262"/>
              <a:gd name="connsiteY4" fmla="*/ 0 h 93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262" h="936117">
                <a:moveTo>
                  <a:pt x="0" y="0"/>
                </a:moveTo>
                <a:lnTo>
                  <a:pt x="1336262" y="0"/>
                </a:lnTo>
                <a:lnTo>
                  <a:pt x="1336262" y="936117"/>
                </a:lnTo>
                <a:lnTo>
                  <a:pt x="0" y="936117"/>
                </a:lnTo>
                <a:lnTo>
                  <a:pt x="0" y="0"/>
                </a:lnTo>
                <a:close/>
              </a:path>
            </a:pathLst>
          </a:custGeom>
          <a:noFill/>
          <a:ln>
            <a:noFill/>
          </a:ln>
          <a:effectLst/>
          <a:sp3d/>
        </p:spPr>
        <p:txBody>
          <a:bodyPr spcFirstLastPara="0" vert="horz" wrap="square" lIns="0" tIns="0" rIns="0" bIns="0" numCol="1" spcCol="1270" anchor="ctr" anchorCtr="0">
            <a:noAutofit/>
          </a:bodyPr>
          <a:lstStyle/>
          <a:p>
            <a:pPr algn="ctr" defTabSz="1422328">
              <a:lnSpc>
                <a:spcPct val="90000"/>
              </a:lnSpc>
              <a:spcBef>
                <a:spcPct val="0"/>
              </a:spcBef>
              <a:spcAft>
                <a:spcPct val="35000"/>
              </a:spcAft>
              <a:defRPr/>
            </a:pPr>
            <a:endParaRPr lang="en-US" sz="2400" b="1" kern="0" dirty="0">
              <a:solidFill>
                <a:srgbClr val="FFC000"/>
              </a:solidFill>
              <a:latin typeface="#9Slide03 Roboto Condensed" panose="02000000000000000000" pitchFamily="2" charset="0"/>
              <a:ea typeface="#9Slide03 Roboto Condensed" panose="02000000000000000000" pitchFamily="2" charset="0"/>
            </a:endParaRPr>
          </a:p>
        </p:txBody>
      </p:sp>
      <p:sp>
        <p:nvSpPr>
          <p:cNvPr id="35" name="Google Shape;572;p31">
            <a:extLst>
              <a:ext uri="{FF2B5EF4-FFF2-40B4-BE49-F238E27FC236}">
                <a16:creationId xmlns:a16="http://schemas.microsoft.com/office/drawing/2014/main" id="{D3E5CFDC-33DF-4712-8321-10598E5CA28F}"/>
              </a:ext>
            </a:extLst>
          </p:cNvPr>
          <p:cNvSpPr/>
          <p:nvPr/>
        </p:nvSpPr>
        <p:spPr>
          <a:xfrm>
            <a:off x="8775122" y="3850776"/>
            <a:ext cx="3007225" cy="3007224"/>
          </a:xfrm>
          <a:prstGeom prst="ellipse">
            <a:avLst/>
          </a:prstGeom>
          <a:solidFill>
            <a:srgbClr val="FFFFFF"/>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defTabSz="121911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Rockwell"/>
              <a:sym typeface="Rockwell"/>
            </a:endParaRPr>
          </a:p>
        </p:txBody>
      </p:sp>
      <p:sp>
        <p:nvSpPr>
          <p:cNvPr id="36" name="Oval 35">
            <a:extLst>
              <a:ext uri="{FF2B5EF4-FFF2-40B4-BE49-F238E27FC236}">
                <a16:creationId xmlns:a16="http://schemas.microsoft.com/office/drawing/2014/main" id="{158D6929-B7A5-472D-816D-A8C214FB9C69}"/>
              </a:ext>
            </a:extLst>
          </p:cNvPr>
          <p:cNvSpPr/>
          <p:nvPr/>
        </p:nvSpPr>
        <p:spPr>
          <a:xfrm>
            <a:off x="8985900" y="4008930"/>
            <a:ext cx="2601529" cy="2690916"/>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37" name="Google Shape;570;p31">
            <a:extLst>
              <a:ext uri="{FF2B5EF4-FFF2-40B4-BE49-F238E27FC236}">
                <a16:creationId xmlns:a16="http://schemas.microsoft.com/office/drawing/2014/main" id="{15D1813A-E989-409C-BFBC-A93B98F51700}"/>
              </a:ext>
            </a:extLst>
          </p:cNvPr>
          <p:cNvSpPr/>
          <p:nvPr/>
        </p:nvSpPr>
        <p:spPr>
          <a:xfrm flipH="1">
            <a:off x="8683402" y="6013709"/>
            <a:ext cx="691181" cy="527905"/>
          </a:xfrm>
          <a:custGeom>
            <a:avLst/>
            <a:gdLst/>
            <a:ahLst/>
            <a:cxnLst/>
            <a:rect l="l" t="t" r="r" b="b"/>
            <a:pathLst>
              <a:path w="637499" h="486904" extrusionOk="0">
                <a:moveTo>
                  <a:pt x="637499" y="0"/>
                </a:moveTo>
                <a:lnTo>
                  <a:pt x="49403" y="345353"/>
                </a:lnTo>
                <a:lnTo>
                  <a:pt x="0" y="486904"/>
                </a:lnTo>
                <a:lnTo>
                  <a:pt x="620809" y="346293"/>
                </a:lnTo>
                <a:lnTo>
                  <a:pt x="637499" y="336073"/>
                </a:lnTo>
                <a:close/>
              </a:path>
            </a:pathLst>
          </a:custGeom>
          <a:solidFill>
            <a:srgbClr val="002060"/>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38" name="Google Shape;583;p31">
            <a:extLst>
              <a:ext uri="{FF2B5EF4-FFF2-40B4-BE49-F238E27FC236}">
                <a16:creationId xmlns:a16="http://schemas.microsoft.com/office/drawing/2014/main" id="{9EA933C9-DAED-479D-9E29-A2F5CADD4CA4}"/>
              </a:ext>
            </a:extLst>
          </p:cNvPr>
          <p:cNvSpPr/>
          <p:nvPr/>
        </p:nvSpPr>
        <p:spPr>
          <a:xfrm flipH="1">
            <a:off x="8683401" y="5843073"/>
            <a:ext cx="3098941" cy="780716"/>
          </a:xfrm>
          <a:custGeom>
            <a:avLst/>
            <a:gdLst/>
            <a:ahLst/>
            <a:cxnLst/>
            <a:rect l="l" t="t" r="r" b="b"/>
            <a:pathLst>
              <a:path w="3106957" h="776923" extrusionOk="0">
                <a:moveTo>
                  <a:pt x="0" y="0"/>
                </a:moveTo>
                <a:lnTo>
                  <a:pt x="191750" y="776923"/>
                </a:lnTo>
                <a:lnTo>
                  <a:pt x="3106957" y="526631"/>
                </a:lnTo>
                <a:lnTo>
                  <a:pt x="3106957" y="151928"/>
                </a:lnTo>
                <a:close/>
              </a:path>
            </a:pathLst>
          </a:custGeom>
          <a:solidFill>
            <a:srgbClr val="FF6161"/>
          </a:solidFill>
          <a:ln>
            <a:noFill/>
          </a:ln>
        </p:spPr>
        <p:txBody>
          <a:bodyPr spcFirstLastPara="1" wrap="square" lIns="121900" tIns="60933" rIns="121900" bIns="60933" anchor="ctr" anchorCtr="0">
            <a:noAutofit/>
          </a:bodyPr>
          <a:lstStyle/>
          <a:p>
            <a:pPr algn="ctr" defTabSz="1219110">
              <a:buClr>
                <a:srgbClr val="000000"/>
              </a:buClr>
              <a:defRPr/>
            </a:pPr>
            <a:endParaRPr sz="2400" b="1" kern="0">
              <a:solidFill>
                <a:srgbClr val="FFFFFF"/>
              </a:solidFill>
              <a:latin typeface="#9Slide03 Roboto Condensed" panose="02000000000000000000" pitchFamily="2" charset="0"/>
              <a:ea typeface="#9Slide03 Roboto Condensed" panose="02000000000000000000" pitchFamily="2" charset="0"/>
              <a:cs typeface="Rockwell"/>
              <a:sym typeface="Rockwell"/>
            </a:endParaRPr>
          </a:p>
        </p:txBody>
      </p:sp>
      <p:sp>
        <p:nvSpPr>
          <p:cNvPr id="39" name="Freeform: Shape 108">
            <a:extLst>
              <a:ext uri="{FF2B5EF4-FFF2-40B4-BE49-F238E27FC236}">
                <a16:creationId xmlns:a16="http://schemas.microsoft.com/office/drawing/2014/main" id="{7800C15B-6E7E-462D-8EEB-FC5F08B1A1DD}"/>
              </a:ext>
            </a:extLst>
          </p:cNvPr>
          <p:cNvSpPr/>
          <p:nvPr/>
        </p:nvSpPr>
        <p:spPr>
          <a:xfrm>
            <a:off x="9062069" y="4636651"/>
            <a:ext cx="1336263" cy="936117"/>
          </a:xfrm>
          <a:custGeom>
            <a:avLst/>
            <a:gdLst>
              <a:gd name="connsiteX0" fmla="*/ 0 w 1336262"/>
              <a:gd name="connsiteY0" fmla="*/ 0 h 936117"/>
              <a:gd name="connsiteX1" fmla="*/ 1336262 w 1336262"/>
              <a:gd name="connsiteY1" fmla="*/ 0 h 936117"/>
              <a:gd name="connsiteX2" fmla="*/ 1336262 w 1336262"/>
              <a:gd name="connsiteY2" fmla="*/ 936117 h 936117"/>
              <a:gd name="connsiteX3" fmla="*/ 0 w 1336262"/>
              <a:gd name="connsiteY3" fmla="*/ 936117 h 936117"/>
              <a:gd name="connsiteX4" fmla="*/ 0 w 1336262"/>
              <a:gd name="connsiteY4" fmla="*/ 0 h 93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262" h="936117">
                <a:moveTo>
                  <a:pt x="0" y="0"/>
                </a:moveTo>
                <a:lnTo>
                  <a:pt x="1336262" y="0"/>
                </a:lnTo>
                <a:lnTo>
                  <a:pt x="1336262" y="936117"/>
                </a:lnTo>
                <a:lnTo>
                  <a:pt x="0" y="936117"/>
                </a:lnTo>
                <a:lnTo>
                  <a:pt x="0" y="0"/>
                </a:lnTo>
                <a:close/>
              </a:path>
            </a:pathLst>
          </a:custGeom>
          <a:noFill/>
          <a:ln>
            <a:noFill/>
          </a:ln>
          <a:effectLst/>
          <a:sp3d/>
        </p:spPr>
        <p:txBody>
          <a:bodyPr spcFirstLastPara="0" vert="horz" wrap="square" lIns="0" tIns="0" rIns="0" bIns="0" numCol="1" spcCol="1270" anchor="ctr" anchorCtr="0">
            <a:noAutofit/>
          </a:bodyPr>
          <a:lstStyle/>
          <a:p>
            <a:pPr algn="ctr" defTabSz="1422328">
              <a:lnSpc>
                <a:spcPct val="90000"/>
              </a:lnSpc>
              <a:spcBef>
                <a:spcPct val="0"/>
              </a:spcBef>
              <a:spcAft>
                <a:spcPct val="35000"/>
              </a:spcAft>
              <a:defRPr/>
            </a:pPr>
            <a:endParaRPr lang="en-US" sz="2400" b="1" kern="0" dirty="0">
              <a:solidFill>
                <a:srgbClr val="FFC000"/>
              </a:solidFill>
              <a:latin typeface="#9Slide03 Roboto Condensed" panose="02000000000000000000" pitchFamily="2" charset="0"/>
              <a:ea typeface="#9Slide03 Roboto Condensed" panose="02000000000000000000" pitchFamily="2" charset="0"/>
            </a:endParaRPr>
          </a:p>
        </p:txBody>
      </p:sp>
      <p:sp>
        <p:nvSpPr>
          <p:cNvPr id="40" name="TextBox 39">
            <a:extLst>
              <a:ext uri="{FF2B5EF4-FFF2-40B4-BE49-F238E27FC236}">
                <a16:creationId xmlns:a16="http://schemas.microsoft.com/office/drawing/2014/main" id="{649C20E4-5F3A-44DC-8FAF-1525B27F7E24}"/>
              </a:ext>
            </a:extLst>
          </p:cNvPr>
          <p:cNvSpPr txBox="1"/>
          <p:nvPr/>
        </p:nvSpPr>
        <p:spPr>
          <a:xfrm>
            <a:off x="3845011" y="5924341"/>
            <a:ext cx="5042203" cy="461665"/>
          </a:xfrm>
          <a:prstGeom prst="rect">
            <a:avLst/>
          </a:prstGeom>
          <a:noFill/>
        </p:spPr>
        <p:txBody>
          <a:bodyPr wrap="square">
            <a:spAutoFit/>
          </a:bodyPr>
          <a:lstStyle/>
          <a:p>
            <a:pPr algn="ctr" defTabSz="914354"/>
            <a:r>
              <a:rPr lang="en-US" sz="2400" b="1" dirty="0" err="1">
                <a:solidFill>
                  <a:srgbClr val="FFFFFF"/>
                </a:solidFill>
                <a:latin typeface="#9Slide03 Roboto Condensed" panose="02000000000000000000" pitchFamily="2" charset="0"/>
                <a:ea typeface="#9Slide03 Roboto Condensed" panose="02000000000000000000" pitchFamily="2" charset="0"/>
              </a:rPr>
              <a:t>Chủng</a:t>
            </a:r>
            <a:r>
              <a:rPr lang="en-US" sz="2400" b="1" dirty="0">
                <a:solidFill>
                  <a:srgbClr val="FFFFFF"/>
                </a:solidFill>
                <a:latin typeface="#9Slide03 Roboto Condensed" panose="02000000000000000000" pitchFamily="2" charset="0"/>
                <a:ea typeface="#9Slide03 Roboto Condensed" panose="02000000000000000000" pitchFamily="2" charset="0"/>
              </a:rPr>
              <a:t> </a:t>
            </a:r>
            <a:r>
              <a:rPr lang="en-US" sz="2400" b="1" dirty="0" err="1">
                <a:solidFill>
                  <a:srgbClr val="FFFFFF"/>
                </a:solidFill>
                <a:latin typeface="#9Slide03 Roboto Condensed" panose="02000000000000000000" pitchFamily="2" charset="0"/>
                <a:ea typeface="#9Slide03 Roboto Condensed" panose="02000000000000000000" pitchFamily="2" charset="0"/>
              </a:rPr>
              <a:t>tộc</a:t>
            </a:r>
            <a:r>
              <a:rPr lang="en-US" sz="2400" b="1" dirty="0">
                <a:solidFill>
                  <a:srgbClr val="FFFFFF"/>
                </a:solidFill>
                <a:latin typeface="#9Slide03 Roboto Condensed" panose="02000000000000000000" pitchFamily="2" charset="0"/>
                <a:ea typeface="#9Slide03 Roboto Condensed" panose="02000000000000000000" pitchFamily="2" charset="0"/>
              </a:rPr>
              <a:t> </a:t>
            </a:r>
            <a:r>
              <a:rPr lang="en-US" sz="2400" b="1" dirty="0" err="1">
                <a:solidFill>
                  <a:srgbClr val="FFFFFF"/>
                </a:solidFill>
                <a:latin typeface="#9Slide03 Roboto Condensed" panose="02000000000000000000" pitchFamily="2" charset="0"/>
                <a:ea typeface="#9Slide03 Roboto Condensed" panose="02000000000000000000" pitchFamily="2" charset="0"/>
              </a:rPr>
              <a:t>Nê</a:t>
            </a:r>
            <a:r>
              <a:rPr lang="en-US" sz="2400" b="1" dirty="0">
                <a:solidFill>
                  <a:srgbClr val="FFFFFF"/>
                </a:solidFill>
                <a:latin typeface="#9Slide03 Roboto Condensed" panose="02000000000000000000" pitchFamily="2" charset="0"/>
                <a:ea typeface="#9Slide03 Roboto Condensed" panose="02000000000000000000" pitchFamily="2" charset="0"/>
              </a:rPr>
              <a:t>-</a:t>
            </a:r>
            <a:r>
              <a:rPr lang="en-US" sz="2400" b="1" dirty="0" err="1">
                <a:solidFill>
                  <a:srgbClr val="FFFFFF"/>
                </a:solidFill>
                <a:latin typeface="#9Slide03 Roboto Condensed" panose="02000000000000000000" pitchFamily="2" charset="0"/>
                <a:ea typeface="#9Slide03 Roboto Condensed" panose="02000000000000000000" pitchFamily="2" charset="0"/>
              </a:rPr>
              <a:t>grô</a:t>
            </a:r>
            <a:r>
              <a:rPr lang="en-US" sz="2400" b="1" dirty="0">
                <a:solidFill>
                  <a:srgbClr val="FFFFFF"/>
                </a:solidFill>
                <a:latin typeface="#9Slide03 Roboto Condensed" panose="02000000000000000000" pitchFamily="2" charset="0"/>
                <a:ea typeface="#9Slide03 Roboto Condensed" panose="02000000000000000000" pitchFamily="2" charset="0"/>
              </a:rPr>
              <a:t>-it</a:t>
            </a:r>
          </a:p>
        </p:txBody>
      </p:sp>
      <p:sp>
        <p:nvSpPr>
          <p:cNvPr id="41" name="Rectangle 40">
            <a:extLst>
              <a:ext uri="{FF2B5EF4-FFF2-40B4-BE49-F238E27FC236}">
                <a16:creationId xmlns:a16="http://schemas.microsoft.com/office/drawing/2014/main" id="{C7801F04-3A28-4DAD-835F-EF76FA23726E}"/>
              </a:ext>
            </a:extLst>
          </p:cNvPr>
          <p:cNvSpPr/>
          <p:nvPr/>
        </p:nvSpPr>
        <p:spPr>
          <a:xfrm>
            <a:off x="9234261" y="5931532"/>
            <a:ext cx="2284600" cy="461665"/>
          </a:xfrm>
          <a:prstGeom prst="rect">
            <a:avLst/>
          </a:prstGeom>
        </p:spPr>
        <p:txBody>
          <a:bodyPr wrap="none">
            <a:spAutoFit/>
          </a:bodyPr>
          <a:lstStyle/>
          <a:p>
            <a:pPr defTabSz="914354"/>
            <a:r>
              <a:rPr lang="en-US" sz="2400" b="1" dirty="0">
                <a:solidFill>
                  <a:srgbClr val="FFFFFF"/>
                </a:solidFill>
                <a:latin typeface="#9Slide03 Roboto Condensed" panose="02000000000000000000" pitchFamily="2" charset="0"/>
                <a:ea typeface="#9Slide03 Roboto Condensed" panose="02000000000000000000" pitchFamily="2" charset="0"/>
              </a:rPr>
              <a:t>Nel Son </a:t>
            </a:r>
            <a:r>
              <a:rPr lang="en-US" sz="2400" b="1" dirty="0" err="1">
                <a:solidFill>
                  <a:srgbClr val="FFFFFF"/>
                </a:solidFill>
                <a:latin typeface="#9Slide03 Roboto Condensed" panose="02000000000000000000" pitchFamily="2" charset="0"/>
                <a:ea typeface="#9Slide03 Roboto Condensed" panose="02000000000000000000" pitchFamily="2" charset="0"/>
              </a:rPr>
              <a:t>ManDela</a:t>
            </a:r>
            <a:endParaRPr lang="en-US" sz="2400" b="1" dirty="0">
              <a:solidFill>
                <a:srgbClr val="FFFFFF"/>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6077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nodePh="1">
                                  <p:stCondLst>
                                    <p:cond delay="0"/>
                                  </p:stCondLst>
                                  <p:endCondLst>
                                    <p:cond evt="begin" delay="0">
                                      <p:tn val="51"/>
                                    </p:cond>
                                  </p:end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nodePh="1">
                                  <p:stCondLst>
                                    <p:cond delay="0"/>
                                  </p:stCondLst>
                                  <p:endCondLst>
                                    <p:cond evt="begin" delay="0">
                                      <p:tn val="77"/>
                                    </p:cond>
                                  </p:end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fill="hold"/>
                                        <p:tgtEl>
                                          <p:spTgt spid="25"/>
                                        </p:tgtEl>
                                        <p:attrNameLst>
                                          <p:attrName>ppt_x</p:attrName>
                                        </p:attrNameLst>
                                      </p:cBhvr>
                                      <p:tavLst>
                                        <p:tav tm="0">
                                          <p:val>
                                            <p:strVal val="#ppt_x"/>
                                          </p:val>
                                        </p:tav>
                                        <p:tav tm="100000">
                                          <p:val>
                                            <p:strVal val="#ppt_x"/>
                                          </p:val>
                                        </p:tav>
                                      </p:tavLst>
                                    </p:anim>
                                    <p:anim calcmode="lin" valueType="num">
                                      <p:cBhvr additive="base">
                                        <p:cTn id="94" dur="500" fill="hold"/>
                                        <p:tgtEl>
                                          <p:spTgt spid="25"/>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additive="base">
                                        <p:cTn id="97" dur="500" fill="hold"/>
                                        <p:tgtEl>
                                          <p:spTgt spid="26"/>
                                        </p:tgtEl>
                                        <p:attrNameLst>
                                          <p:attrName>ppt_x</p:attrName>
                                        </p:attrNameLst>
                                      </p:cBhvr>
                                      <p:tavLst>
                                        <p:tav tm="0">
                                          <p:val>
                                            <p:strVal val="#ppt_x"/>
                                          </p:val>
                                        </p:tav>
                                        <p:tav tm="100000">
                                          <p:val>
                                            <p:strVal val="#ppt_x"/>
                                          </p:val>
                                        </p:tav>
                                      </p:tavLst>
                                    </p:anim>
                                    <p:anim calcmode="lin" valueType="num">
                                      <p:cBhvr additive="base">
                                        <p:cTn id="98" dur="500" fill="hold"/>
                                        <p:tgtEl>
                                          <p:spTgt spid="2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additive="base">
                                        <p:cTn id="101" dur="500" fill="hold"/>
                                        <p:tgtEl>
                                          <p:spTgt spid="27"/>
                                        </p:tgtEl>
                                        <p:attrNameLst>
                                          <p:attrName>ppt_x</p:attrName>
                                        </p:attrNameLst>
                                      </p:cBhvr>
                                      <p:tavLst>
                                        <p:tav tm="0">
                                          <p:val>
                                            <p:strVal val="#ppt_x"/>
                                          </p:val>
                                        </p:tav>
                                        <p:tav tm="100000">
                                          <p:val>
                                            <p:strVal val="#ppt_x"/>
                                          </p:val>
                                        </p:tav>
                                      </p:tavLst>
                                    </p:anim>
                                    <p:anim calcmode="lin" valueType="num">
                                      <p:cBhvr additive="base">
                                        <p:cTn id="102" dur="500" fill="hold"/>
                                        <p:tgtEl>
                                          <p:spTgt spid="2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nodePh="1">
                                  <p:stCondLst>
                                    <p:cond delay="0"/>
                                  </p:stCondLst>
                                  <p:endCondLst>
                                    <p:cond evt="begin" delay="0">
                                      <p:tn val="103"/>
                                    </p:cond>
                                  </p:end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fill="hold"/>
                                        <p:tgtEl>
                                          <p:spTgt spid="28"/>
                                        </p:tgtEl>
                                        <p:attrNameLst>
                                          <p:attrName>ppt_x</p:attrName>
                                        </p:attrNameLst>
                                      </p:cBhvr>
                                      <p:tavLst>
                                        <p:tav tm="0">
                                          <p:val>
                                            <p:strVal val="#ppt_x"/>
                                          </p:val>
                                        </p:tav>
                                        <p:tav tm="100000">
                                          <p:val>
                                            <p:strVal val="#ppt_x"/>
                                          </p:val>
                                        </p:tav>
                                      </p:tavLst>
                                    </p:anim>
                                    <p:anim calcmode="lin" valueType="num">
                                      <p:cBhvr additive="base">
                                        <p:cTn id="106" dur="500" fill="hold"/>
                                        <p:tgtEl>
                                          <p:spTgt spid="2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additive="base">
                                        <p:cTn id="109" dur="500" fill="hold"/>
                                        <p:tgtEl>
                                          <p:spTgt spid="29"/>
                                        </p:tgtEl>
                                        <p:attrNameLst>
                                          <p:attrName>ppt_x</p:attrName>
                                        </p:attrNameLst>
                                      </p:cBhvr>
                                      <p:tavLst>
                                        <p:tav tm="0">
                                          <p:val>
                                            <p:strVal val="#ppt_x"/>
                                          </p:val>
                                        </p:tav>
                                        <p:tav tm="100000">
                                          <p:val>
                                            <p:strVal val="#ppt_x"/>
                                          </p:val>
                                        </p:tav>
                                      </p:tavLst>
                                    </p:anim>
                                    <p:anim calcmode="lin" valueType="num">
                                      <p:cBhvr additive="base">
                                        <p:cTn id="11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additive="base">
                                        <p:cTn id="119" dur="500" fill="hold"/>
                                        <p:tgtEl>
                                          <p:spTgt spid="31"/>
                                        </p:tgtEl>
                                        <p:attrNameLst>
                                          <p:attrName>ppt_x</p:attrName>
                                        </p:attrNameLst>
                                      </p:cBhvr>
                                      <p:tavLst>
                                        <p:tav tm="0">
                                          <p:val>
                                            <p:strVal val="#ppt_x"/>
                                          </p:val>
                                        </p:tav>
                                        <p:tav tm="100000">
                                          <p:val>
                                            <p:strVal val="#ppt_x"/>
                                          </p:val>
                                        </p:tav>
                                      </p:tavLst>
                                    </p:anim>
                                    <p:anim calcmode="lin" valueType="num">
                                      <p:cBhvr additive="base">
                                        <p:cTn id="120" dur="500" fill="hold"/>
                                        <p:tgtEl>
                                          <p:spTgt spid="3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2"/>
                                        </p:tgtEl>
                                        <p:attrNameLst>
                                          <p:attrName>style.visibility</p:attrName>
                                        </p:attrNameLst>
                                      </p:cBhvr>
                                      <p:to>
                                        <p:strVal val="visible"/>
                                      </p:to>
                                    </p:set>
                                    <p:anim calcmode="lin" valueType="num">
                                      <p:cBhvr additive="base">
                                        <p:cTn id="123" dur="500" fill="hold"/>
                                        <p:tgtEl>
                                          <p:spTgt spid="32"/>
                                        </p:tgtEl>
                                        <p:attrNameLst>
                                          <p:attrName>ppt_x</p:attrName>
                                        </p:attrNameLst>
                                      </p:cBhvr>
                                      <p:tavLst>
                                        <p:tav tm="0">
                                          <p:val>
                                            <p:strVal val="#ppt_x"/>
                                          </p:val>
                                        </p:tav>
                                        <p:tav tm="100000">
                                          <p:val>
                                            <p:strVal val="#ppt_x"/>
                                          </p:val>
                                        </p:tav>
                                      </p:tavLst>
                                    </p:anim>
                                    <p:anim calcmode="lin" valueType="num">
                                      <p:cBhvr additive="base">
                                        <p:cTn id="124" dur="500" fill="hold"/>
                                        <p:tgtEl>
                                          <p:spTgt spid="32"/>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ppt_x"/>
                                          </p:val>
                                        </p:tav>
                                        <p:tav tm="100000">
                                          <p:val>
                                            <p:strVal val="#ppt_x"/>
                                          </p:val>
                                        </p:tav>
                                      </p:tavLst>
                                    </p:anim>
                                    <p:anim calcmode="lin" valueType="num">
                                      <p:cBhvr additive="base">
                                        <p:cTn id="128" dur="500" fill="hold"/>
                                        <p:tgtEl>
                                          <p:spTgt spid="33"/>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nodePh="1">
                                  <p:stCondLst>
                                    <p:cond delay="0"/>
                                  </p:stCondLst>
                                  <p:endCondLst>
                                    <p:cond evt="begin" delay="0">
                                      <p:tn val="129"/>
                                    </p:cond>
                                  </p:endCondLst>
                                  <p:childTnLst>
                                    <p:set>
                                      <p:cBhvr>
                                        <p:cTn id="130" dur="1" fill="hold">
                                          <p:stCondLst>
                                            <p:cond delay="0"/>
                                          </p:stCondLst>
                                        </p:cTn>
                                        <p:tgtEl>
                                          <p:spTgt spid="34"/>
                                        </p:tgtEl>
                                        <p:attrNameLst>
                                          <p:attrName>style.visibility</p:attrName>
                                        </p:attrNameLst>
                                      </p:cBhvr>
                                      <p:to>
                                        <p:strVal val="visible"/>
                                      </p:to>
                                    </p:set>
                                    <p:anim calcmode="lin" valueType="num">
                                      <p:cBhvr additive="base">
                                        <p:cTn id="131" dur="500" fill="hold"/>
                                        <p:tgtEl>
                                          <p:spTgt spid="34"/>
                                        </p:tgtEl>
                                        <p:attrNameLst>
                                          <p:attrName>ppt_x</p:attrName>
                                        </p:attrNameLst>
                                      </p:cBhvr>
                                      <p:tavLst>
                                        <p:tav tm="0">
                                          <p:val>
                                            <p:strVal val="#ppt_x"/>
                                          </p:val>
                                        </p:tav>
                                        <p:tav tm="100000">
                                          <p:val>
                                            <p:strVal val="#ppt_x"/>
                                          </p:val>
                                        </p:tav>
                                      </p:tavLst>
                                    </p:anim>
                                    <p:anim calcmode="lin" valueType="num">
                                      <p:cBhvr additive="base">
                                        <p:cTn id="1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35"/>
                                        </p:tgtEl>
                                        <p:attrNameLst>
                                          <p:attrName>style.visibility</p:attrName>
                                        </p:attrNameLst>
                                      </p:cBhvr>
                                      <p:to>
                                        <p:strVal val="visible"/>
                                      </p:to>
                                    </p:set>
                                    <p:anim calcmode="lin" valueType="num">
                                      <p:cBhvr additive="base">
                                        <p:cTn id="137" dur="500" fill="hold"/>
                                        <p:tgtEl>
                                          <p:spTgt spid="35"/>
                                        </p:tgtEl>
                                        <p:attrNameLst>
                                          <p:attrName>ppt_x</p:attrName>
                                        </p:attrNameLst>
                                      </p:cBhvr>
                                      <p:tavLst>
                                        <p:tav tm="0">
                                          <p:val>
                                            <p:strVal val="#ppt_x"/>
                                          </p:val>
                                        </p:tav>
                                        <p:tav tm="100000">
                                          <p:val>
                                            <p:strVal val="#ppt_x"/>
                                          </p:val>
                                        </p:tav>
                                      </p:tavLst>
                                    </p:anim>
                                    <p:anim calcmode="lin" valueType="num">
                                      <p:cBhvr additive="base">
                                        <p:cTn id="138" dur="500" fill="hold"/>
                                        <p:tgtEl>
                                          <p:spTgt spid="35"/>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6"/>
                                        </p:tgtEl>
                                        <p:attrNameLst>
                                          <p:attrName>style.visibility</p:attrName>
                                        </p:attrNameLst>
                                      </p:cBhvr>
                                      <p:to>
                                        <p:strVal val="visible"/>
                                      </p:to>
                                    </p:set>
                                    <p:anim calcmode="lin" valueType="num">
                                      <p:cBhvr additive="base">
                                        <p:cTn id="141" dur="500" fill="hold"/>
                                        <p:tgtEl>
                                          <p:spTgt spid="36"/>
                                        </p:tgtEl>
                                        <p:attrNameLst>
                                          <p:attrName>ppt_x</p:attrName>
                                        </p:attrNameLst>
                                      </p:cBhvr>
                                      <p:tavLst>
                                        <p:tav tm="0">
                                          <p:val>
                                            <p:strVal val="#ppt_x"/>
                                          </p:val>
                                        </p:tav>
                                        <p:tav tm="100000">
                                          <p:val>
                                            <p:strVal val="#ppt_x"/>
                                          </p:val>
                                        </p:tav>
                                      </p:tavLst>
                                    </p:anim>
                                    <p:anim calcmode="lin" valueType="num">
                                      <p:cBhvr additive="base">
                                        <p:cTn id="142" dur="500" fill="hold"/>
                                        <p:tgtEl>
                                          <p:spTgt spid="36"/>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7"/>
                                        </p:tgtEl>
                                        <p:attrNameLst>
                                          <p:attrName>style.visibility</p:attrName>
                                        </p:attrNameLst>
                                      </p:cBhvr>
                                      <p:to>
                                        <p:strVal val="visible"/>
                                      </p:to>
                                    </p:set>
                                    <p:anim calcmode="lin" valueType="num">
                                      <p:cBhvr additive="base">
                                        <p:cTn id="145" dur="500" fill="hold"/>
                                        <p:tgtEl>
                                          <p:spTgt spid="37"/>
                                        </p:tgtEl>
                                        <p:attrNameLst>
                                          <p:attrName>ppt_x</p:attrName>
                                        </p:attrNameLst>
                                      </p:cBhvr>
                                      <p:tavLst>
                                        <p:tav tm="0">
                                          <p:val>
                                            <p:strVal val="#ppt_x"/>
                                          </p:val>
                                        </p:tav>
                                        <p:tav tm="100000">
                                          <p:val>
                                            <p:strVal val="#ppt_x"/>
                                          </p:val>
                                        </p:tav>
                                      </p:tavLst>
                                    </p:anim>
                                    <p:anim calcmode="lin" valueType="num">
                                      <p:cBhvr additive="base">
                                        <p:cTn id="146" dur="500" fill="hold"/>
                                        <p:tgtEl>
                                          <p:spTgt spid="37"/>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additive="base">
                                        <p:cTn id="149" dur="500" fill="hold"/>
                                        <p:tgtEl>
                                          <p:spTgt spid="38"/>
                                        </p:tgtEl>
                                        <p:attrNameLst>
                                          <p:attrName>ppt_x</p:attrName>
                                        </p:attrNameLst>
                                      </p:cBhvr>
                                      <p:tavLst>
                                        <p:tav tm="0">
                                          <p:val>
                                            <p:strVal val="#ppt_x"/>
                                          </p:val>
                                        </p:tav>
                                        <p:tav tm="100000">
                                          <p:val>
                                            <p:strVal val="#ppt_x"/>
                                          </p:val>
                                        </p:tav>
                                      </p:tavLst>
                                    </p:anim>
                                    <p:anim calcmode="lin" valueType="num">
                                      <p:cBhvr additive="base">
                                        <p:cTn id="150" dur="500" fill="hold"/>
                                        <p:tgtEl>
                                          <p:spTgt spid="38"/>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nodePh="1">
                                  <p:stCondLst>
                                    <p:cond delay="0"/>
                                  </p:stCondLst>
                                  <p:endCondLst>
                                    <p:cond evt="begin" delay="0">
                                      <p:tn val="151"/>
                                    </p:cond>
                                  </p:endCondLst>
                                  <p:childTnLst>
                                    <p:set>
                                      <p:cBhvr>
                                        <p:cTn id="152" dur="1" fill="hold">
                                          <p:stCondLst>
                                            <p:cond delay="0"/>
                                          </p:stCondLst>
                                        </p:cTn>
                                        <p:tgtEl>
                                          <p:spTgt spid="39"/>
                                        </p:tgtEl>
                                        <p:attrNameLst>
                                          <p:attrName>style.visibility</p:attrName>
                                        </p:attrNameLst>
                                      </p:cBhvr>
                                      <p:to>
                                        <p:strVal val="visible"/>
                                      </p:to>
                                    </p:set>
                                    <p:anim calcmode="lin" valueType="num">
                                      <p:cBhvr additive="base">
                                        <p:cTn id="153" dur="500" fill="hold"/>
                                        <p:tgtEl>
                                          <p:spTgt spid="39"/>
                                        </p:tgtEl>
                                        <p:attrNameLst>
                                          <p:attrName>ppt_x</p:attrName>
                                        </p:attrNameLst>
                                      </p:cBhvr>
                                      <p:tavLst>
                                        <p:tav tm="0">
                                          <p:val>
                                            <p:strVal val="#ppt_x"/>
                                          </p:val>
                                        </p:tav>
                                        <p:tav tm="100000">
                                          <p:val>
                                            <p:strVal val="#ppt_x"/>
                                          </p:val>
                                        </p:tav>
                                      </p:tavLst>
                                    </p:anim>
                                    <p:anim calcmode="lin" valueType="num">
                                      <p:cBhvr additive="base">
                                        <p:cTn id="154" dur="500" fill="hold"/>
                                        <p:tgtEl>
                                          <p:spTgt spid="39"/>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41"/>
                                        </p:tgtEl>
                                        <p:attrNameLst>
                                          <p:attrName>style.visibility</p:attrName>
                                        </p:attrNameLst>
                                      </p:cBhvr>
                                      <p:to>
                                        <p:strVal val="visible"/>
                                      </p:to>
                                    </p:set>
                                    <p:anim calcmode="lin" valueType="num">
                                      <p:cBhvr additive="base">
                                        <p:cTn id="157" dur="500" fill="hold"/>
                                        <p:tgtEl>
                                          <p:spTgt spid="41"/>
                                        </p:tgtEl>
                                        <p:attrNameLst>
                                          <p:attrName>ppt_x</p:attrName>
                                        </p:attrNameLst>
                                      </p:cBhvr>
                                      <p:tavLst>
                                        <p:tav tm="0">
                                          <p:val>
                                            <p:strVal val="#ppt_x"/>
                                          </p:val>
                                        </p:tav>
                                        <p:tav tm="100000">
                                          <p:val>
                                            <p:strVal val="#ppt_x"/>
                                          </p:val>
                                        </p:tav>
                                      </p:tavLst>
                                    </p:anim>
                                    <p:anim calcmode="lin" valueType="num">
                                      <p:cBhvr additive="base">
                                        <p:cTn id="15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9" fill="hold" display="0">
                  <p:stCondLst>
                    <p:cond delay="indefinite"/>
                  </p:stCondLst>
                </p:cTn>
                <p:tgtEl>
                  <p:spTgt spid="21"/>
                </p:tgtEl>
              </p:cMediaNode>
            </p:video>
          </p:childTnLst>
        </p:cTn>
      </p:par>
    </p:tnLst>
    <p:bldLst>
      <p:bldP spid="5" grpId="0" animBg="1"/>
      <p:bldP spid="6" grpId="0" animBg="1"/>
      <p:bldP spid="7" grpId="0"/>
      <p:bldP spid="8" grpId="0"/>
      <p:bldP spid="9" grpId="0" animBg="1"/>
      <p:bldP spid="10" grpId="0" animBg="1"/>
      <p:bldP spid="11" grpId="0" animBg="1"/>
      <p:bldP spid="12" grpId="0" animBg="1"/>
      <p:bldP spid="13" grpId="0"/>
      <p:bldP spid="14" grpId="0"/>
      <p:bldP spid="15" grpId="0" animBg="1"/>
      <p:bldP spid="16" grpId="0" animBg="1"/>
      <p:bldP spid="17" grpId="0" animBg="1"/>
      <p:bldP spid="18" grpId="0" animBg="1"/>
      <p:bldP spid="19" grpId="0"/>
      <p:bldP spid="20" grpId="0"/>
      <p:bldP spid="22" grpId="0" animBg="1"/>
      <p:bldP spid="23" grpId="0"/>
      <p:bldP spid="24" grpId="0" animBg="1"/>
      <p:bldP spid="25" grpId="0" animBg="1"/>
      <p:bldP spid="26" grpId="0" animBg="1"/>
      <p:bldP spid="27" grpId="0" animBg="1"/>
      <p:bldP spid="28" grpId="0"/>
      <p:bldP spid="29" grpId="0"/>
      <p:bldP spid="30" grpId="0" animBg="1"/>
      <p:bldP spid="31" grpId="0" animBg="1"/>
      <p:bldP spid="32" grpId="0" animBg="1"/>
      <p:bldP spid="33" grpId="0" animBg="1"/>
      <p:bldP spid="34" grpId="0"/>
      <p:bldP spid="35" grpId="0" animBg="1"/>
      <p:bldP spid="36" grpId="0" animBg="1"/>
      <p:bldP spid="37" grpId="0" animBg="1"/>
      <p:bldP spid="38" grpId="0" animBg="1"/>
      <p:bldP spid="39"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941;p56">
            <a:extLst>
              <a:ext uri="{FF2B5EF4-FFF2-40B4-BE49-F238E27FC236}">
                <a16:creationId xmlns:a16="http://schemas.microsoft.com/office/drawing/2014/main" id="{D1FA1439-D5DF-4A30-97C4-4B0DA4713C1E}"/>
              </a:ext>
            </a:extLst>
          </p:cNvPr>
          <p:cNvGrpSpPr/>
          <p:nvPr/>
        </p:nvGrpSpPr>
        <p:grpSpPr>
          <a:xfrm>
            <a:off x="209551" y="514351"/>
            <a:ext cx="11772900" cy="5829300"/>
            <a:chOff x="5" y="539499"/>
            <a:chExt cx="9509897" cy="4350721"/>
          </a:xfrm>
        </p:grpSpPr>
        <p:sp>
          <p:nvSpPr>
            <p:cNvPr id="6" name="Google Shape;1942;p56">
              <a:extLst>
                <a:ext uri="{FF2B5EF4-FFF2-40B4-BE49-F238E27FC236}">
                  <a16:creationId xmlns:a16="http://schemas.microsoft.com/office/drawing/2014/main" id="{123A3061-BFEB-4B79-8CD8-F2FA7F2FFEF0}"/>
                </a:ext>
              </a:extLst>
            </p:cNvPr>
            <p:cNvSpPr/>
            <p:nvPr/>
          </p:nvSpPr>
          <p:spPr>
            <a:xfrm>
              <a:off x="2741851" y="539499"/>
              <a:ext cx="1542478" cy="1025541"/>
            </a:xfrm>
            <a:custGeom>
              <a:avLst/>
              <a:gdLst/>
              <a:ahLst/>
              <a:cxnLst/>
              <a:rect l="l" t="t" r="r" b="b"/>
              <a:pathLst>
                <a:path w="45367" h="27624" extrusionOk="0">
                  <a:moveTo>
                    <a:pt x="36973" y="2129"/>
                  </a:moveTo>
                  <a:cubicBezTo>
                    <a:pt x="36942" y="2901"/>
                    <a:pt x="36139" y="3117"/>
                    <a:pt x="35522" y="3457"/>
                  </a:cubicBezTo>
                  <a:cubicBezTo>
                    <a:pt x="34646" y="3054"/>
                    <a:pt x="33480" y="2888"/>
                    <a:pt x="32079" y="2888"/>
                  </a:cubicBezTo>
                  <a:cubicBezTo>
                    <a:pt x="31653" y="2888"/>
                    <a:pt x="31206" y="2903"/>
                    <a:pt x="30738" y="2932"/>
                  </a:cubicBezTo>
                  <a:cubicBezTo>
                    <a:pt x="31500" y="2246"/>
                    <a:pt x="33097" y="2172"/>
                    <a:pt x="34578" y="2172"/>
                  </a:cubicBezTo>
                  <a:cubicBezTo>
                    <a:pt x="34988" y="2172"/>
                    <a:pt x="35389" y="2177"/>
                    <a:pt x="35761" y="2177"/>
                  </a:cubicBezTo>
                  <a:cubicBezTo>
                    <a:pt x="36223" y="2177"/>
                    <a:pt x="36639" y="2169"/>
                    <a:pt x="36973" y="2129"/>
                  </a:cubicBezTo>
                  <a:close/>
                  <a:moveTo>
                    <a:pt x="35334" y="13288"/>
                  </a:moveTo>
                  <a:cubicBezTo>
                    <a:pt x="35396" y="13288"/>
                    <a:pt x="35459" y="13293"/>
                    <a:pt x="35522" y="13301"/>
                  </a:cubicBezTo>
                  <a:cubicBezTo>
                    <a:pt x="35337" y="13950"/>
                    <a:pt x="34534" y="14166"/>
                    <a:pt x="34411" y="14875"/>
                  </a:cubicBezTo>
                  <a:cubicBezTo>
                    <a:pt x="33480" y="14439"/>
                    <a:pt x="34305" y="13288"/>
                    <a:pt x="35334" y="13288"/>
                  </a:cubicBezTo>
                  <a:close/>
                  <a:moveTo>
                    <a:pt x="31479" y="0"/>
                  </a:moveTo>
                  <a:cubicBezTo>
                    <a:pt x="30960" y="249"/>
                    <a:pt x="30184" y="308"/>
                    <a:pt x="29330" y="308"/>
                  </a:cubicBezTo>
                  <a:cubicBezTo>
                    <a:pt x="28549" y="308"/>
                    <a:pt x="27702" y="258"/>
                    <a:pt x="26927" y="258"/>
                  </a:cubicBezTo>
                  <a:cubicBezTo>
                    <a:pt x="26128" y="258"/>
                    <a:pt x="25404" y="311"/>
                    <a:pt x="24906" y="525"/>
                  </a:cubicBezTo>
                  <a:cubicBezTo>
                    <a:pt x="24775" y="527"/>
                    <a:pt x="24642" y="528"/>
                    <a:pt x="24509" y="528"/>
                  </a:cubicBezTo>
                  <a:cubicBezTo>
                    <a:pt x="24063" y="528"/>
                    <a:pt x="23603" y="518"/>
                    <a:pt x="23158" y="518"/>
                  </a:cubicBezTo>
                  <a:cubicBezTo>
                    <a:pt x="22001" y="518"/>
                    <a:pt x="20945" y="586"/>
                    <a:pt x="20492" y="1080"/>
                  </a:cubicBezTo>
                  <a:cubicBezTo>
                    <a:pt x="20461" y="1667"/>
                    <a:pt x="21480" y="2808"/>
                    <a:pt x="20832" y="2932"/>
                  </a:cubicBezTo>
                  <a:cubicBezTo>
                    <a:pt x="20109" y="2847"/>
                    <a:pt x="19471" y="2823"/>
                    <a:pt x="18875" y="2823"/>
                  </a:cubicBezTo>
                  <a:cubicBezTo>
                    <a:pt x="18093" y="2823"/>
                    <a:pt x="17384" y="2864"/>
                    <a:pt x="16654" y="2864"/>
                  </a:cubicBezTo>
                  <a:cubicBezTo>
                    <a:pt x="15920" y="2864"/>
                    <a:pt x="15163" y="2822"/>
                    <a:pt x="14289" y="2654"/>
                  </a:cubicBezTo>
                  <a:cubicBezTo>
                    <a:pt x="10617" y="3024"/>
                    <a:pt x="8888" y="4784"/>
                    <a:pt x="5123" y="5061"/>
                  </a:cubicBezTo>
                  <a:cubicBezTo>
                    <a:pt x="4784" y="6018"/>
                    <a:pt x="6759" y="5277"/>
                    <a:pt x="6574" y="6111"/>
                  </a:cubicBezTo>
                  <a:cubicBezTo>
                    <a:pt x="5524" y="6759"/>
                    <a:pt x="3549" y="6759"/>
                    <a:pt x="2562" y="7438"/>
                  </a:cubicBezTo>
                  <a:cubicBezTo>
                    <a:pt x="2261" y="7324"/>
                    <a:pt x="1925" y="7255"/>
                    <a:pt x="1594" y="7255"/>
                  </a:cubicBezTo>
                  <a:cubicBezTo>
                    <a:pt x="941" y="7255"/>
                    <a:pt x="307" y="7523"/>
                    <a:pt x="0" y="8240"/>
                  </a:cubicBezTo>
                  <a:cubicBezTo>
                    <a:pt x="162" y="8210"/>
                    <a:pt x="300" y="8196"/>
                    <a:pt x="420" y="8196"/>
                  </a:cubicBezTo>
                  <a:cubicBezTo>
                    <a:pt x="1148" y="8196"/>
                    <a:pt x="1211" y="8685"/>
                    <a:pt x="1821" y="8765"/>
                  </a:cubicBezTo>
                  <a:cubicBezTo>
                    <a:pt x="1821" y="8410"/>
                    <a:pt x="2276" y="8232"/>
                    <a:pt x="2731" y="8232"/>
                  </a:cubicBezTo>
                  <a:cubicBezTo>
                    <a:pt x="3187" y="8232"/>
                    <a:pt x="3642" y="8410"/>
                    <a:pt x="3642" y="8765"/>
                  </a:cubicBezTo>
                  <a:cubicBezTo>
                    <a:pt x="4175" y="8673"/>
                    <a:pt x="4961" y="8274"/>
                    <a:pt x="5522" y="8274"/>
                  </a:cubicBezTo>
                  <a:cubicBezTo>
                    <a:pt x="5902" y="8274"/>
                    <a:pt x="6178" y="8457"/>
                    <a:pt x="6203" y="9042"/>
                  </a:cubicBezTo>
                  <a:cubicBezTo>
                    <a:pt x="5996" y="9055"/>
                    <a:pt x="5777" y="9060"/>
                    <a:pt x="5550" y="9060"/>
                  </a:cubicBezTo>
                  <a:cubicBezTo>
                    <a:pt x="4877" y="9060"/>
                    <a:pt x="4136" y="9019"/>
                    <a:pt x="3449" y="9019"/>
                  </a:cubicBezTo>
                  <a:cubicBezTo>
                    <a:pt x="2644" y="9019"/>
                    <a:pt x="1912" y="9075"/>
                    <a:pt x="1451" y="9320"/>
                  </a:cubicBezTo>
                  <a:cubicBezTo>
                    <a:pt x="1790" y="10308"/>
                    <a:pt x="3179" y="10524"/>
                    <a:pt x="4382" y="10894"/>
                  </a:cubicBezTo>
                  <a:cubicBezTo>
                    <a:pt x="4487" y="10911"/>
                    <a:pt x="4579" y="10919"/>
                    <a:pt x="4659" y="10919"/>
                  </a:cubicBezTo>
                  <a:cubicBezTo>
                    <a:pt x="5361" y="10919"/>
                    <a:pt x="5218" y="10337"/>
                    <a:pt x="5891" y="10337"/>
                  </a:cubicBezTo>
                  <a:cubicBezTo>
                    <a:pt x="5980" y="10337"/>
                    <a:pt x="6083" y="10347"/>
                    <a:pt x="6203" y="10370"/>
                  </a:cubicBezTo>
                  <a:cubicBezTo>
                    <a:pt x="7262" y="10947"/>
                    <a:pt x="8434" y="11243"/>
                    <a:pt x="9615" y="11243"/>
                  </a:cubicBezTo>
                  <a:cubicBezTo>
                    <a:pt x="9949" y="11243"/>
                    <a:pt x="10283" y="11220"/>
                    <a:pt x="10617" y="11172"/>
                  </a:cubicBezTo>
                  <a:lnTo>
                    <a:pt x="10617" y="11172"/>
                  </a:lnTo>
                  <a:cubicBezTo>
                    <a:pt x="10308" y="12345"/>
                    <a:pt x="10863" y="12931"/>
                    <a:pt x="11357" y="13548"/>
                  </a:cubicBezTo>
                  <a:cubicBezTo>
                    <a:pt x="11234" y="14196"/>
                    <a:pt x="10771" y="14567"/>
                    <a:pt x="10987" y="15431"/>
                  </a:cubicBezTo>
                  <a:cubicBezTo>
                    <a:pt x="11175" y="15495"/>
                    <a:pt x="11343" y="15522"/>
                    <a:pt x="11494" y="15522"/>
                  </a:cubicBezTo>
                  <a:cubicBezTo>
                    <a:pt x="12250" y="15522"/>
                    <a:pt x="12601" y="14859"/>
                    <a:pt x="13040" y="14859"/>
                  </a:cubicBezTo>
                  <a:cubicBezTo>
                    <a:pt x="13192" y="14859"/>
                    <a:pt x="13355" y="14939"/>
                    <a:pt x="13548" y="15153"/>
                  </a:cubicBezTo>
                  <a:cubicBezTo>
                    <a:pt x="13702" y="15835"/>
                    <a:pt x="13072" y="15953"/>
                    <a:pt x="12306" y="15953"/>
                  </a:cubicBezTo>
                  <a:cubicBezTo>
                    <a:pt x="11998" y="15953"/>
                    <a:pt x="11667" y="15934"/>
                    <a:pt x="11357" y="15925"/>
                  </a:cubicBezTo>
                  <a:lnTo>
                    <a:pt x="11357" y="15925"/>
                  </a:lnTo>
                  <a:cubicBezTo>
                    <a:pt x="11666" y="17128"/>
                    <a:pt x="14135" y="16758"/>
                    <a:pt x="14629" y="17807"/>
                  </a:cubicBezTo>
                  <a:cubicBezTo>
                    <a:pt x="13795" y="18239"/>
                    <a:pt x="12777" y="18579"/>
                    <a:pt x="12067" y="19134"/>
                  </a:cubicBezTo>
                  <a:cubicBezTo>
                    <a:pt x="13116" y="19474"/>
                    <a:pt x="10925" y="19659"/>
                    <a:pt x="11357" y="20461"/>
                  </a:cubicBezTo>
                  <a:cubicBezTo>
                    <a:pt x="13950" y="21727"/>
                    <a:pt x="11944" y="24782"/>
                    <a:pt x="13888" y="26572"/>
                  </a:cubicBezTo>
                  <a:lnTo>
                    <a:pt x="16480" y="26572"/>
                  </a:lnTo>
                  <a:cubicBezTo>
                    <a:pt x="17500" y="26602"/>
                    <a:pt x="17120" y="27624"/>
                    <a:pt x="18205" y="27624"/>
                  </a:cubicBezTo>
                  <a:cubicBezTo>
                    <a:pt x="18236" y="27624"/>
                    <a:pt x="18268" y="27623"/>
                    <a:pt x="18301" y="27621"/>
                  </a:cubicBezTo>
                  <a:cubicBezTo>
                    <a:pt x="18671" y="27097"/>
                    <a:pt x="18918" y="26449"/>
                    <a:pt x="19783" y="26294"/>
                  </a:cubicBezTo>
                  <a:cubicBezTo>
                    <a:pt x="19320" y="24319"/>
                    <a:pt x="21603" y="24288"/>
                    <a:pt x="21233" y="22313"/>
                  </a:cubicBezTo>
                  <a:cubicBezTo>
                    <a:pt x="22159" y="22313"/>
                    <a:pt x="21727" y="21295"/>
                    <a:pt x="22684" y="21264"/>
                  </a:cubicBezTo>
                  <a:cubicBezTo>
                    <a:pt x="22952" y="21365"/>
                    <a:pt x="23168" y="21403"/>
                    <a:pt x="23354" y="21403"/>
                  </a:cubicBezTo>
                  <a:cubicBezTo>
                    <a:pt x="23910" y="21403"/>
                    <a:pt x="24191" y="21063"/>
                    <a:pt x="24765" y="21063"/>
                  </a:cubicBezTo>
                  <a:cubicBezTo>
                    <a:pt x="24991" y="21063"/>
                    <a:pt x="25263" y="21116"/>
                    <a:pt x="25615" y="21264"/>
                  </a:cubicBezTo>
                  <a:cubicBezTo>
                    <a:pt x="26202" y="20863"/>
                    <a:pt x="26819" y="20523"/>
                    <a:pt x="27467" y="20214"/>
                  </a:cubicBezTo>
                  <a:cubicBezTo>
                    <a:pt x="29226" y="19875"/>
                    <a:pt x="29998" y="18857"/>
                    <a:pt x="31849" y="18610"/>
                  </a:cubicBezTo>
                  <a:cubicBezTo>
                    <a:pt x="32004" y="17653"/>
                    <a:pt x="35090" y="17406"/>
                    <a:pt x="34041" y="16480"/>
                  </a:cubicBezTo>
                  <a:lnTo>
                    <a:pt x="34041" y="16480"/>
                  </a:lnTo>
                  <a:cubicBezTo>
                    <a:pt x="33877" y="16616"/>
                    <a:pt x="33674" y="16670"/>
                    <a:pt x="33447" y="16670"/>
                  </a:cubicBezTo>
                  <a:cubicBezTo>
                    <a:pt x="32644" y="16670"/>
                    <a:pt x="31532" y="16004"/>
                    <a:pt x="30738" y="15956"/>
                  </a:cubicBezTo>
                  <a:cubicBezTo>
                    <a:pt x="31397" y="15956"/>
                    <a:pt x="31251" y="15370"/>
                    <a:pt x="31925" y="15370"/>
                  </a:cubicBezTo>
                  <a:cubicBezTo>
                    <a:pt x="32010" y="15370"/>
                    <a:pt x="32107" y="15379"/>
                    <a:pt x="32220" y="15400"/>
                  </a:cubicBezTo>
                  <a:cubicBezTo>
                    <a:pt x="33526" y="15756"/>
                    <a:pt x="34290" y="16484"/>
                    <a:pt x="36021" y="16484"/>
                  </a:cubicBezTo>
                  <a:cubicBezTo>
                    <a:pt x="36090" y="16484"/>
                    <a:pt x="36160" y="16483"/>
                    <a:pt x="36232" y="16480"/>
                  </a:cubicBezTo>
                  <a:cubicBezTo>
                    <a:pt x="37466" y="15832"/>
                    <a:pt x="34473" y="15307"/>
                    <a:pt x="35522" y="14875"/>
                  </a:cubicBezTo>
                  <a:lnTo>
                    <a:pt x="35522" y="14875"/>
                  </a:lnTo>
                  <a:cubicBezTo>
                    <a:pt x="36047" y="15030"/>
                    <a:pt x="36448" y="15277"/>
                    <a:pt x="36973" y="15400"/>
                  </a:cubicBezTo>
                  <a:cubicBezTo>
                    <a:pt x="37250" y="14505"/>
                    <a:pt x="36571" y="14289"/>
                    <a:pt x="36232" y="13826"/>
                  </a:cubicBezTo>
                  <a:cubicBezTo>
                    <a:pt x="39256" y="13703"/>
                    <a:pt x="38269" y="11018"/>
                    <a:pt x="37713" y="9567"/>
                  </a:cubicBezTo>
                  <a:cubicBezTo>
                    <a:pt x="38518" y="9383"/>
                    <a:pt x="39339" y="9285"/>
                    <a:pt x="40165" y="9285"/>
                  </a:cubicBezTo>
                  <a:cubicBezTo>
                    <a:pt x="40448" y="9285"/>
                    <a:pt x="40732" y="9297"/>
                    <a:pt x="41015" y="9320"/>
                  </a:cubicBezTo>
                  <a:cubicBezTo>
                    <a:pt x="40923" y="8148"/>
                    <a:pt x="39040" y="8271"/>
                    <a:pt x="38084" y="7715"/>
                  </a:cubicBezTo>
                  <a:lnTo>
                    <a:pt x="38084" y="7715"/>
                  </a:lnTo>
                  <a:cubicBezTo>
                    <a:pt x="38156" y="7723"/>
                    <a:pt x="38222" y="7727"/>
                    <a:pt x="38283" y="7727"/>
                  </a:cubicBezTo>
                  <a:cubicBezTo>
                    <a:pt x="39062" y="7727"/>
                    <a:pt x="39012" y="7139"/>
                    <a:pt x="39809" y="7139"/>
                  </a:cubicBezTo>
                  <a:cubicBezTo>
                    <a:pt x="39939" y="7139"/>
                    <a:pt x="40092" y="7154"/>
                    <a:pt x="40275" y="7191"/>
                  </a:cubicBezTo>
                  <a:cubicBezTo>
                    <a:pt x="40522" y="6358"/>
                    <a:pt x="39627" y="6419"/>
                    <a:pt x="39904" y="5586"/>
                  </a:cubicBezTo>
                  <a:lnTo>
                    <a:pt x="39904" y="5586"/>
                  </a:lnTo>
                  <a:cubicBezTo>
                    <a:pt x="39989" y="5596"/>
                    <a:pt x="40066" y="5601"/>
                    <a:pt x="40137" y="5601"/>
                  </a:cubicBezTo>
                  <a:cubicBezTo>
                    <a:pt x="41084" y="5601"/>
                    <a:pt x="40916" y="4769"/>
                    <a:pt x="41863" y="4769"/>
                  </a:cubicBezTo>
                  <a:cubicBezTo>
                    <a:pt x="41934" y="4769"/>
                    <a:pt x="42011" y="4774"/>
                    <a:pt x="42096" y="4784"/>
                  </a:cubicBezTo>
                  <a:cubicBezTo>
                    <a:pt x="42227" y="4753"/>
                    <a:pt x="42384" y="4742"/>
                    <a:pt x="42557" y="4742"/>
                  </a:cubicBezTo>
                  <a:cubicBezTo>
                    <a:pt x="43060" y="4742"/>
                    <a:pt x="43694" y="4838"/>
                    <a:pt x="44196" y="4838"/>
                  </a:cubicBezTo>
                  <a:cubicBezTo>
                    <a:pt x="44737" y="4838"/>
                    <a:pt x="45124" y="4726"/>
                    <a:pt x="45028" y="4259"/>
                  </a:cubicBezTo>
                  <a:cubicBezTo>
                    <a:pt x="45367" y="3302"/>
                    <a:pt x="43454" y="3981"/>
                    <a:pt x="43207" y="3457"/>
                  </a:cubicBezTo>
                  <a:cubicBezTo>
                    <a:pt x="42400" y="3399"/>
                    <a:pt x="42508" y="2642"/>
                    <a:pt x="41597" y="2642"/>
                  </a:cubicBezTo>
                  <a:cubicBezTo>
                    <a:pt x="41532" y="2642"/>
                    <a:pt x="41462" y="2646"/>
                    <a:pt x="41386" y="2654"/>
                  </a:cubicBezTo>
                  <a:cubicBezTo>
                    <a:pt x="41280" y="2644"/>
                    <a:pt x="41174" y="2639"/>
                    <a:pt x="41069" y="2639"/>
                  </a:cubicBezTo>
                  <a:cubicBezTo>
                    <a:pt x="39811" y="2639"/>
                    <a:pt x="38540" y="3298"/>
                    <a:pt x="37751" y="3298"/>
                  </a:cubicBezTo>
                  <a:cubicBezTo>
                    <a:pt x="37595" y="3298"/>
                    <a:pt x="37457" y="3272"/>
                    <a:pt x="37343" y="3210"/>
                  </a:cubicBezTo>
                  <a:cubicBezTo>
                    <a:pt x="37559" y="1852"/>
                    <a:pt x="40583" y="2531"/>
                    <a:pt x="41015" y="1327"/>
                  </a:cubicBezTo>
                  <a:cubicBezTo>
                    <a:pt x="40397" y="708"/>
                    <a:pt x="39243" y="487"/>
                    <a:pt x="37759" y="487"/>
                  </a:cubicBezTo>
                  <a:cubicBezTo>
                    <a:pt x="37393" y="487"/>
                    <a:pt x="37006" y="500"/>
                    <a:pt x="36602" y="525"/>
                  </a:cubicBezTo>
                  <a:cubicBezTo>
                    <a:pt x="35906" y="360"/>
                    <a:pt x="35101" y="151"/>
                    <a:pt x="34426" y="151"/>
                  </a:cubicBezTo>
                  <a:cubicBezTo>
                    <a:pt x="33964" y="151"/>
                    <a:pt x="33563" y="249"/>
                    <a:pt x="33300" y="525"/>
                  </a:cubicBezTo>
                  <a:cubicBezTo>
                    <a:pt x="32991" y="154"/>
                    <a:pt x="32158" y="154"/>
                    <a:pt x="31479"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7" name="Google Shape;1943;p56">
              <a:extLst>
                <a:ext uri="{FF2B5EF4-FFF2-40B4-BE49-F238E27FC236}">
                  <a16:creationId xmlns:a16="http://schemas.microsoft.com/office/drawing/2014/main" id="{4FE597AD-C2CC-4E1C-9B68-0F5992BDB644}"/>
                </a:ext>
              </a:extLst>
            </p:cNvPr>
            <p:cNvSpPr/>
            <p:nvPr/>
          </p:nvSpPr>
          <p:spPr>
            <a:xfrm>
              <a:off x="2194108" y="599047"/>
              <a:ext cx="883524" cy="393451"/>
            </a:xfrm>
            <a:custGeom>
              <a:avLst/>
              <a:gdLst/>
              <a:ahLst/>
              <a:cxnLst/>
              <a:rect l="l" t="t" r="r" b="b"/>
              <a:pathLst>
                <a:path w="25986" h="10598" extrusionOk="0">
                  <a:moveTo>
                    <a:pt x="9049" y="9278"/>
                  </a:moveTo>
                  <a:cubicBezTo>
                    <a:pt x="9073" y="9278"/>
                    <a:pt x="9092" y="9282"/>
                    <a:pt x="9104" y="9290"/>
                  </a:cubicBezTo>
                  <a:lnTo>
                    <a:pt x="9135" y="9290"/>
                  </a:lnTo>
                  <a:cubicBezTo>
                    <a:pt x="9295" y="9424"/>
                    <a:pt x="8971" y="9580"/>
                    <a:pt x="8800" y="9580"/>
                  </a:cubicBezTo>
                  <a:cubicBezTo>
                    <a:pt x="8774" y="9580"/>
                    <a:pt x="8751" y="9576"/>
                    <a:pt x="8734" y="9568"/>
                  </a:cubicBezTo>
                  <a:cubicBezTo>
                    <a:pt x="8574" y="9435"/>
                    <a:pt x="8898" y="9278"/>
                    <a:pt x="9049" y="9278"/>
                  </a:cubicBezTo>
                  <a:close/>
                  <a:moveTo>
                    <a:pt x="24906" y="1"/>
                  </a:moveTo>
                  <a:cubicBezTo>
                    <a:pt x="23663" y="123"/>
                    <a:pt x="22326" y="160"/>
                    <a:pt x="20931" y="160"/>
                  </a:cubicBezTo>
                  <a:cubicBezTo>
                    <a:pt x="18618" y="160"/>
                    <a:pt x="16144" y="56"/>
                    <a:pt x="13674" y="56"/>
                  </a:cubicBezTo>
                  <a:cubicBezTo>
                    <a:pt x="10452" y="56"/>
                    <a:pt x="7234" y="233"/>
                    <a:pt x="4383" y="1050"/>
                  </a:cubicBezTo>
                  <a:cubicBezTo>
                    <a:pt x="3889" y="2655"/>
                    <a:pt x="5957" y="2377"/>
                    <a:pt x="6203" y="3457"/>
                  </a:cubicBezTo>
                  <a:cubicBezTo>
                    <a:pt x="6134" y="3461"/>
                    <a:pt x="6068" y="3463"/>
                    <a:pt x="6004" y="3463"/>
                  </a:cubicBezTo>
                  <a:cubicBezTo>
                    <a:pt x="4031" y="3463"/>
                    <a:pt x="4369" y="1832"/>
                    <a:pt x="2435" y="1832"/>
                  </a:cubicBezTo>
                  <a:cubicBezTo>
                    <a:pt x="2244" y="1832"/>
                    <a:pt x="2030" y="1848"/>
                    <a:pt x="1790" y="1883"/>
                  </a:cubicBezTo>
                  <a:cubicBezTo>
                    <a:pt x="1667" y="2223"/>
                    <a:pt x="1265" y="2377"/>
                    <a:pt x="1420" y="2933"/>
                  </a:cubicBezTo>
                  <a:cubicBezTo>
                    <a:pt x="1361" y="2933"/>
                    <a:pt x="1301" y="2932"/>
                    <a:pt x="1241" y="2932"/>
                  </a:cubicBezTo>
                  <a:cubicBezTo>
                    <a:pt x="700" y="2932"/>
                    <a:pt x="142" y="2957"/>
                    <a:pt x="309" y="3457"/>
                  </a:cubicBezTo>
                  <a:cubicBezTo>
                    <a:pt x="0" y="4291"/>
                    <a:pt x="1265" y="4013"/>
                    <a:pt x="1451" y="4507"/>
                  </a:cubicBezTo>
                  <a:lnTo>
                    <a:pt x="1451" y="6111"/>
                  </a:lnTo>
                  <a:cubicBezTo>
                    <a:pt x="1636" y="6081"/>
                    <a:pt x="1796" y="6068"/>
                    <a:pt x="1939" y="6068"/>
                  </a:cubicBezTo>
                  <a:cubicBezTo>
                    <a:pt x="2651" y="6068"/>
                    <a:pt x="2917" y="6389"/>
                    <a:pt x="3611" y="6389"/>
                  </a:cubicBezTo>
                  <a:cubicBezTo>
                    <a:pt x="3765" y="5360"/>
                    <a:pt x="5313" y="4417"/>
                    <a:pt x="6574" y="4417"/>
                  </a:cubicBezTo>
                  <a:cubicBezTo>
                    <a:pt x="6827" y="4417"/>
                    <a:pt x="7068" y="4455"/>
                    <a:pt x="7284" y="4537"/>
                  </a:cubicBezTo>
                  <a:cubicBezTo>
                    <a:pt x="7506" y="4982"/>
                    <a:pt x="7249" y="5076"/>
                    <a:pt x="6865" y="5076"/>
                  </a:cubicBezTo>
                  <a:cubicBezTo>
                    <a:pt x="6584" y="5076"/>
                    <a:pt x="6235" y="5026"/>
                    <a:pt x="5956" y="5026"/>
                  </a:cubicBezTo>
                  <a:cubicBezTo>
                    <a:pt x="5661" y="5026"/>
                    <a:pt x="5444" y="5081"/>
                    <a:pt x="5463" y="5309"/>
                  </a:cubicBezTo>
                  <a:cubicBezTo>
                    <a:pt x="6574" y="5710"/>
                    <a:pt x="4197" y="5803"/>
                    <a:pt x="4352" y="6389"/>
                  </a:cubicBezTo>
                  <a:cubicBezTo>
                    <a:pt x="4546" y="6352"/>
                    <a:pt x="4716" y="6333"/>
                    <a:pt x="4861" y="6333"/>
                  </a:cubicBezTo>
                  <a:cubicBezTo>
                    <a:pt x="5434" y="6333"/>
                    <a:pt x="5635" y="6619"/>
                    <a:pt x="5463" y="7161"/>
                  </a:cubicBezTo>
                  <a:cubicBezTo>
                    <a:pt x="4751" y="7161"/>
                    <a:pt x="4479" y="6868"/>
                    <a:pt x="3785" y="6868"/>
                  </a:cubicBezTo>
                  <a:cubicBezTo>
                    <a:pt x="3636" y="6868"/>
                    <a:pt x="3468" y="6881"/>
                    <a:pt x="3272" y="6914"/>
                  </a:cubicBezTo>
                  <a:cubicBezTo>
                    <a:pt x="3302" y="7685"/>
                    <a:pt x="2037" y="7438"/>
                    <a:pt x="2531" y="8519"/>
                  </a:cubicBezTo>
                  <a:cubicBezTo>
                    <a:pt x="3365" y="8436"/>
                    <a:pt x="4110" y="8359"/>
                    <a:pt x="4768" y="8359"/>
                  </a:cubicBezTo>
                  <a:cubicBezTo>
                    <a:pt x="5836" y="8359"/>
                    <a:pt x="6672" y="8564"/>
                    <a:pt x="7284" y="9290"/>
                  </a:cubicBezTo>
                  <a:cubicBezTo>
                    <a:pt x="6906" y="9346"/>
                    <a:pt x="6545" y="9370"/>
                    <a:pt x="6199" y="9370"/>
                  </a:cubicBezTo>
                  <a:cubicBezTo>
                    <a:pt x="4302" y="9370"/>
                    <a:pt x="2864" y="8652"/>
                    <a:pt x="1546" y="8652"/>
                  </a:cubicBezTo>
                  <a:cubicBezTo>
                    <a:pt x="1263" y="8652"/>
                    <a:pt x="985" y="8685"/>
                    <a:pt x="710" y="8766"/>
                  </a:cubicBezTo>
                  <a:cubicBezTo>
                    <a:pt x="401" y="10031"/>
                    <a:pt x="2901" y="9259"/>
                    <a:pt x="2901" y="10370"/>
                  </a:cubicBezTo>
                  <a:cubicBezTo>
                    <a:pt x="3189" y="10338"/>
                    <a:pt x="3486" y="10325"/>
                    <a:pt x="3789" y="10325"/>
                  </a:cubicBezTo>
                  <a:cubicBezTo>
                    <a:pt x="5170" y="10325"/>
                    <a:pt x="6671" y="10597"/>
                    <a:pt x="7896" y="10597"/>
                  </a:cubicBezTo>
                  <a:cubicBezTo>
                    <a:pt x="8999" y="10597"/>
                    <a:pt x="9879" y="10376"/>
                    <a:pt x="10246" y="9537"/>
                  </a:cubicBezTo>
                  <a:cubicBezTo>
                    <a:pt x="10392" y="9552"/>
                    <a:pt x="10530" y="9559"/>
                    <a:pt x="10658" y="9559"/>
                  </a:cubicBezTo>
                  <a:cubicBezTo>
                    <a:pt x="11349" y="9559"/>
                    <a:pt x="11775" y="9338"/>
                    <a:pt x="11697" y="8766"/>
                  </a:cubicBezTo>
                  <a:cubicBezTo>
                    <a:pt x="11789" y="8519"/>
                    <a:pt x="11632" y="8457"/>
                    <a:pt x="11389" y="8457"/>
                  </a:cubicBezTo>
                  <a:cubicBezTo>
                    <a:pt x="11147" y="8457"/>
                    <a:pt x="10820" y="8519"/>
                    <a:pt x="10574" y="8519"/>
                  </a:cubicBezTo>
                  <a:cubicBezTo>
                    <a:pt x="10329" y="8519"/>
                    <a:pt x="10164" y="8457"/>
                    <a:pt x="10246" y="8210"/>
                  </a:cubicBezTo>
                  <a:lnTo>
                    <a:pt x="12808" y="8210"/>
                  </a:lnTo>
                  <a:cubicBezTo>
                    <a:pt x="12808" y="6790"/>
                    <a:pt x="15030" y="7006"/>
                    <a:pt x="14629" y="5309"/>
                  </a:cubicBezTo>
                  <a:cubicBezTo>
                    <a:pt x="16372" y="5253"/>
                    <a:pt x="16655" y="4197"/>
                    <a:pt x="18467" y="4197"/>
                  </a:cubicBezTo>
                  <a:cubicBezTo>
                    <a:pt x="18643" y="4197"/>
                    <a:pt x="18834" y="4207"/>
                    <a:pt x="19042" y="4229"/>
                  </a:cubicBezTo>
                  <a:cubicBezTo>
                    <a:pt x="19489" y="3603"/>
                    <a:pt x="20167" y="3178"/>
                    <a:pt x="21466" y="3178"/>
                  </a:cubicBezTo>
                  <a:cubicBezTo>
                    <a:pt x="21511" y="3178"/>
                    <a:pt x="21557" y="3179"/>
                    <a:pt x="21603" y="3180"/>
                  </a:cubicBezTo>
                  <a:cubicBezTo>
                    <a:pt x="22066" y="2501"/>
                    <a:pt x="20770" y="1883"/>
                    <a:pt x="21603" y="1853"/>
                  </a:cubicBezTo>
                  <a:cubicBezTo>
                    <a:pt x="23147" y="1328"/>
                    <a:pt x="25369" y="2099"/>
                    <a:pt x="25986" y="525"/>
                  </a:cubicBezTo>
                  <a:cubicBezTo>
                    <a:pt x="25986" y="93"/>
                    <a:pt x="24967" y="371"/>
                    <a:pt x="24906"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8" name="Google Shape;1944;p56">
              <a:extLst>
                <a:ext uri="{FF2B5EF4-FFF2-40B4-BE49-F238E27FC236}">
                  <a16:creationId xmlns:a16="http://schemas.microsoft.com/office/drawing/2014/main" id="{CF348DAB-A2E2-40F0-B125-F390B5F32DB9}"/>
                </a:ext>
              </a:extLst>
            </p:cNvPr>
            <p:cNvSpPr/>
            <p:nvPr/>
          </p:nvSpPr>
          <p:spPr>
            <a:xfrm>
              <a:off x="5030373" y="667803"/>
              <a:ext cx="342108" cy="81564"/>
            </a:xfrm>
            <a:custGeom>
              <a:avLst/>
              <a:gdLst/>
              <a:ahLst/>
              <a:cxnLst/>
              <a:rect l="l" t="t" r="r" b="b"/>
              <a:pathLst>
                <a:path w="10062" h="2197" extrusionOk="0">
                  <a:moveTo>
                    <a:pt x="63" y="1"/>
                  </a:moveTo>
                  <a:lnTo>
                    <a:pt x="63" y="1"/>
                  </a:lnTo>
                  <a:cubicBezTo>
                    <a:pt x="1" y="402"/>
                    <a:pt x="155" y="803"/>
                    <a:pt x="433" y="1081"/>
                  </a:cubicBezTo>
                  <a:cubicBezTo>
                    <a:pt x="2402" y="1527"/>
                    <a:pt x="4081" y="2197"/>
                    <a:pt x="6666" y="2197"/>
                  </a:cubicBezTo>
                  <a:cubicBezTo>
                    <a:pt x="7120" y="2197"/>
                    <a:pt x="7601" y="2176"/>
                    <a:pt x="8117" y="2130"/>
                  </a:cubicBezTo>
                  <a:cubicBezTo>
                    <a:pt x="8333" y="1389"/>
                    <a:pt x="10062" y="1729"/>
                    <a:pt x="9599" y="525"/>
                  </a:cubicBezTo>
                  <a:cubicBezTo>
                    <a:pt x="6266" y="155"/>
                    <a:pt x="3056" y="62"/>
                    <a:pt x="63"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9" name="Google Shape;1945;p56">
              <a:extLst>
                <a:ext uri="{FF2B5EF4-FFF2-40B4-BE49-F238E27FC236}">
                  <a16:creationId xmlns:a16="http://schemas.microsoft.com/office/drawing/2014/main" id="{148ED4D9-4ED9-4DC4-B6CC-60627D13AF41}"/>
                </a:ext>
              </a:extLst>
            </p:cNvPr>
            <p:cNvSpPr/>
            <p:nvPr/>
          </p:nvSpPr>
          <p:spPr>
            <a:xfrm>
              <a:off x="4757555" y="685994"/>
              <a:ext cx="449140" cy="258167"/>
            </a:xfrm>
            <a:custGeom>
              <a:avLst/>
              <a:gdLst/>
              <a:ahLst/>
              <a:cxnLst/>
              <a:rect l="l" t="t" r="r" b="b"/>
              <a:pathLst>
                <a:path w="13210" h="6954" extrusionOk="0">
                  <a:moveTo>
                    <a:pt x="5298" y="0"/>
                  </a:moveTo>
                  <a:cubicBezTo>
                    <a:pt x="5143" y="0"/>
                    <a:pt x="4981" y="11"/>
                    <a:pt x="4815" y="35"/>
                  </a:cubicBezTo>
                  <a:cubicBezTo>
                    <a:pt x="3735" y="467"/>
                    <a:pt x="5402" y="1393"/>
                    <a:pt x="4414" y="1609"/>
                  </a:cubicBezTo>
                  <a:cubicBezTo>
                    <a:pt x="3969" y="880"/>
                    <a:pt x="2623" y="161"/>
                    <a:pt x="1532" y="161"/>
                  </a:cubicBezTo>
                  <a:cubicBezTo>
                    <a:pt x="730" y="161"/>
                    <a:pt x="66" y="550"/>
                    <a:pt x="1" y="1609"/>
                  </a:cubicBezTo>
                  <a:cubicBezTo>
                    <a:pt x="217" y="2412"/>
                    <a:pt x="1606" y="2257"/>
                    <a:pt x="1883" y="2967"/>
                  </a:cubicBezTo>
                  <a:cubicBezTo>
                    <a:pt x="1822" y="3615"/>
                    <a:pt x="1173" y="3800"/>
                    <a:pt x="1883" y="4294"/>
                  </a:cubicBezTo>
                  <a:cubicBezTo>
                    <a:pt x="3316" y="4236"/>
                    <a:pt x="3419" y="3235"/>
                    <a:pt x="4896" y="3235"/>
                  </a:cubicBezTo>
                  <a:cubicBezTo>
                    <a:pt x="4978" y="3235"/>
                    <a:pt x="5064" y="3238"/>
                    <a:pt x="5155" y="3245"/>
                  </a:cubicBezTo>
                  <a:cubicBezTo>
                    <a:pt x="5062" y="4418"/>
                    <a:pt x="3365" y="4418"/>
                    <a:pt x="3334" y="5621"/>
                  </a:cubicBezTo>
                  <a:cubicBezTo>
                    <a:pt x="3920" y="5997"/>
                    <a:pt x="4596" y="6211"/>
                    <a:pt x="5280" y="6211"/>
                  </a:cubicBezTo>
                  <a:cubicBezTo>
                    <a:pt x="5496" y="6211"/>
                    <a:pt x="5712" y="6190"/>
                    <a:pt x="5926" y="6146"/>
                  </a:cubicBezTo>
                  <a:lnTo>
                    <a:pt x="5926" y="6146"/>
                  </a:lnTo>
                  <a:cubicBezTo>
                    <a:pt x="5784" y="6788"/>
                    <a:pt x="6318" y="6953"/>
                    <a:pt x="7051" y="6953"/>
                  </a:cubicBezTo>
                  <a:cubicBezTo>
                    <a:pt x="7270" y="6953"/>
                    <a:pt x="7506" y="6939"/>
                    <a:pt x="7747" y="6917"/>
                  </a:cubicBezTo>
                  <a:cubicBezTo>
                    <a:pt x="8025" y="5930"/>
                    <a:pt x="8395" y="4942"/>
                    <a:pt x="8827" y="4016"/>
                  </a:cubicBezTo>
                  <a:cubicBezTo>
                    <a:pt x="9661" y="4615"/>
                    <a:pt x="10186" y="5434"/>
                    <a:pt x="11832" y="5434"/>
                  </a:cubicBezTo>
                  <a:cubicBezTo>
                    <a:pt x="12137" y="5434"/>
                    <a:pt x="12480" y="5406"/>
                    <a:pt x="12870" y="5343"/>
                  </a:cubicBezTo>
                  <a:cubicBezTo>
                    <a:pt x="13210" y="3307"/>
                    <a:pt x="10957" y="3183"/>
                    <a:pt x="9938" y="2165"/>
                  </a:cubicBezTo>
                  <a:cubicBezTo>
                    <a:pt x="9907" y="2320"/>
                    <a:pt x="9830" y="2377"/>
                    <a:pt x="9723" y="2377"/>
                  </a:cubicBezTo>
                  <a:cubicBezTo>
                    <a:pt x="9411" y="2377"/>
                    <a:pt x="8852" y="1886"/>
                    <a:pt x="8482" y="1886"/>
                  </a:cubicBezTo>
                  <a:cubicBezTo>
                    <a:pt x="8473" y="1886"/>
                    <a:pt x="8465" y="1886"/>
                    <a:pt x="8457" y="1887"/>
                  </a:cubicBezTo>
                  <a:cubicBezTo>
                    <a:pt x="8383" y="1889"/>
                    <a:pt x="8312" y="1891"/>
                    <a:pt x="8242" y="1891"/>
                  </a:cubicBezTo>
                  <a:cubicBezTo>
                    <a:pt x="7463" y="1891"/>
                    <a:pt x="6922" y="1730"/>
                    <a:pt x="6667" y="1362"/>
                  </a:cubicBezTo>
                  <a:cubicBezTo>
                    <a:pt x="7409" y="730"/>
                    <a:pt x="6560" y="0"/>
                    <a:pt x="5298"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0" name="Google Shape;1946;p56">
              <a:extLst>
                <a:ext uri="{FF2B5EF4-FFF2-40B4-BE49-F238E27FC236}">
                  <a16:creationId xmlns:a16="http://schemas.microsoft.com/office/drawing/2014/main" id="{3EFB397C-A2CB-45A6-8406-EE6F1B1BE39E}"/>
                </a:ext>
              </a:extLst>
            </p:cNvPr>
            <p:cNvSpPr/>
            <p:nvPr/>
          </p:nvSpPr>
          <p:spPr>
            <a:xfrm>
              <a:off x="5965039" y="689150"/>
              <a:ext cx="114682" cy="58583"/>
            </a:xfrm>
            <a:custGeom>
              <a:avLst/>
              <a:gdLst/>
              <a:ahLst/>
              <a:cxnLst/>
              <a:rect l="l" t="t" r="r" b="b"/>
              <a:pathLst>
                <a:path w="3373" h="1578" extrusionOk="0">
                  <a:moveTo>
                    <a:pt x="1973" y="0"/>
                  </a:moveTo>
                  <a:cubicBezTo>
                    <a:pt x="1042" y="0"/>
                    <a:pt x="1" y="511"/>
                    <a:pt x="70" y="1277"/>
                  </a:cubicBezTo>
                  <a:cubicBezTo>
                    <a:pt x="406" y="1498"/>
                    <a:pt x="700" y="1578"/>
                    <a:pt x="976" y="1578"/>
                  </a:cubicBezTo>
                  <a:cubicBezTo>
                    <a:pt x="1703" y="1578"/>
                    <a:pt x="2308" y="1025"/>
                    <a:pt x="3219" y="1025"/>
                  </a:cubicBezTo>
                  <a:cubicBezTo>
                    <a:pt x="3269" y="1025"/>
                    <a:pt x="3320" y="1027"/>
                    <a:pt x="3373" y="1030"/>
                  </a:cubicBezTo>
                  <a:cubicBezTo>
                    <a:pt x="3346" y="304"/>
                    <a:pt x="2692" y="0"/>
                    <a:pt x="1973"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1" name="Google Shape;1947;p56">
              <a:extLst>
                <a:ext uri="{FF2B5EF4-FFF2-40B4-BE49-F238E27FC236}">
                  <a16:creationId xmlns:a16="http://schemas.microsoft.com/office/drawing/2014/main" id="{2A3B5F86-7D07-4E17-B4DD-2845CD8A2EC8}"/>
                </a:ext>
              </a:extLst>
            </p:cNvPr>
            <p:cNvSpPr/>
            <p:nvPr/>
          </p:nvSpPr>
          <p:spPr>
            <a:xfrm>
              <a:off x="6761733" y="715212"/>
              <a:ext cx="239292" cy="75549"/>
            </a:xfrm>
            <a:custGeom>
              <a:avLst/>
              <a:gdLst/>
              <a:ahLst/>
              <a:cxnLst/>
              <a:rect l="l" t="t" r="r" b="b"/>
              <a:pathLst>
                <a:path w="7038" h="2035" extrusionOk="0">
                  <a:moveTo>
                    <a:pt x="3128" y="0"/>
                  </a:moveTo>
                  <a:cubicBezTo>
                    <a:pt x="2310" y="0"/>
                    <a:pt x="1499" y="103"/>
                    <a:pt x="834" y="328"/>
                  </a:cubicBezTo>
                  <a:cubicBezTo>
                    <a:pt x="1" y="359"/>
                    <a:pt x="649" y="1439"/>
                    <a:pt x="464" y="1902"/>
                  </a:cubicBezTo>
                  <a:cubicBezTo>
                    <a:pt x="837" y="1858"/>
                    <a:pt x="1212" y="1841"/>
                    <a:pt x="1585" y="1841"/>
                  </a:cubicBezTo>
                  <a:cubicBezTo>
                    <a:pt x="2842" y="1841"/>
                    <a:pt x="4065" y="2034"/>
                    <a:pt x="5046" y="2034"/>
                  </a:cubicBezTo>
                  <a:cubicBezTo>
                    <a:pt x="6013" y="2034"/>
                    <a:pt x="6744" y="1846"/>
                    <a:pt x="7037" y="1100"/>
                  </a:cubicBezTo>
                  <a:cubicBezTo>
                    <a:pt x="6460" y="419"/>
                    <a:pt x="4779" y="0"/>
                    <a:pt x="3128"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2" name="Google Shape;1948;p56">
              <a:extLst>
                <a:ext uri="{FF2B5EF4-FFF2-40B4-BE49-F238E27FC236}">
                  <a16:creationId xmlns:a16="http://schemas.microsoft.com/office/drawing/2014/main" id="{7622B12E-01BF-4BA6-8463-4048E7C5B5A8}"/>
                </a:ext>
              </a:extLst>
            </p:cNvPr>
            <p:cNvSpPr/>
            <p:nvPr/>
          </p:nvSpPr>
          <p:spPr>
            <a:xfrm>
              <a:off x="5868785" y="875183"/>
              <a:ext cx="410312" cy="295626"/>
            </a:xfrm>
            <a:custGeom>
              <a:avLst/>
              <a:gdLst/>
              <a:ahLst/>
              <a:cxnLst/>
              <a:rect l="l" t="t" r="r" b="b"/>
              <a:pathLst>
                <a:path w="12068" h="7963" extrusionOk="0">
                  <a:moveTo>
                    <a:pt x="10247" y="0"/>
                  </a:moveTo>
                  <a:cubicBezTo>
                    <a:pt x="10154" y="186"/>
                    <a:pt x="10247" y="525"/>
                    <a:pt x="9876" y="525"/>
                  </a:cubicBezTo>
                  <a:cubicBezTo>
                    <a:pt x="7130" y="741"/>
                    <a:pt x="5062" y="1482"/>
                    <a:pt x="2932" y="2099"/>
                  </a:cubicBezTo>
                  <a:cubicBezTo>
                    <a:pt x="3087" y="3488"/>
                    <a:pt x="1142" y="3303"/>
                    <a:pt x="1451" y="4753"/>
                  </a:cubicBezTo>
                  <a:cubicBezTo>
                    <a:pt x="988" y="5340"/>
                    <a:pt x="93" y="5525"/>
                    <a:pt x="0" y="6358"/>
                  </a:cubicBezTo>
                  <a:cubicBezTo>
                    <a:pt x="1173" y="6975"/>
                    <a:pt x="2377" y="7500"/>
                    <a:pt x="3642" y="7963"/>
                  </a:cubicBezTo>
                  <a:cubicBezTo>
                    <a:pt x="3796" y="7623"/>
                    <a:pt x="4105" y="7438"/>
                    <a:pt x="4753" y="7438"/>
                  </a:cubicBezTo>
                  <a:cubicBezTo>
                    <a:pt x="4198" y="6204"/>
                    <a:pt x="2500" y="5895"/>
                    <a:pt x="2901" y="3982"/>
                  </a:cubicBezTo>
                  <a:cubicBezTo>
                    <a:pt x="5494" y="3796"/>
                    <a:pt x="6451" y="2469"/>
                    <a:pt x="8395" y="1852"/>
                  </a:cubicBezTo>
                  <a:cubicBezTo>
                    <a:pt x="8619" y="1867"/>
                    <a:pt x="8831" y="1875"/>
                    <a:pt x="9034" y="1875"/>
                  </a:cubicBezTo>
                  <a:cubicBezTo>
                    <a:pt x="10922" y="1875"/>
                    <a:pt x="11872" y="1227"/>
                    <a:pt x="12067"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3" name="Google Shape;1949;p56">
              <a:extLst>
                <a:ext uri="{FF2B5EF4-FFF2-40B4-BE49-F238E27FC236}">
                  <a16:creationId xmlns:a16="http://schemas.microsoft.com/office/drawing/2014/main" id="{06D550AD-36F1-4D18-97DF-1E3B13C3DCF1}"/>
                </a:ext>
              </a:extLst>
            </p:cNvPr>
            <p:cNvSpPr/>
            <p:nvPr/>
          </p:nvSpPr>
          <p:spPr>
            <a:xfrm>
              <a:off x="7969489" y="874627"/>
              <a:ext cx="216206" cy="99124"/>
            </a:xfrm>
            <a:custGeom>
              <a:avLst/>
              <a:gdLst/>
              <a:ahLst/>
              <a:cxnLst/>
              <a:rect l="l" t="t" r="r" b="b"/>
              <a:pathLst>
                <a:path w="6359" h="2670" extrusionOk="0">
                  <a:moveTo>
                    <a:pt x="3635" y="0"/>
                  </a:moveTo>
                  <a:cubicBezTo>
                    <a:pt x="3559" y="0"/>
                    <a:pt x="3480" y="5"/>
                    <a:pt x="3396" y="15"/>
                  </a:cubicBezTo>
                  <a:cubicBezTo>
                    <a:pt x="3252" y="15"/>
                    <a:pt x="3082" y="550"/>
                    <a:pt x="2761" y="550"/>
                  </a:cubicBezTo>
                  <a:cubicBezTo>
                    <a:pt x="2737" y="550"/>
                    <a:pt x="2712" y="547"/>
                    <a:pt x="2686" y="540"/>
                  </a:cubicBezTo>
                  <a:lnTo>
                    <a:pt x="495" y="540"/>
                  </a:lnTo>
                  <a:cubicBezTo>
                    <a:pt x="1" y="2484"/>
                    <a:pt x="3087" y="1836"/>
                    <a:pt x="4136" y="2670"/>
                  </a:cubicBezTo>
                  <a:cubicBezTo>
                    <a:pt x="5031" y="2238"/>
                    <a:pt x="5463" y="1528"/>
                    <a:pt x="6358" y="1065"/>
                  </a:cubicBezTo>
                  <a:cubicBezTo>
                    <a:pt x="5033" y="950"/>
                    <a:pt x="4703" y="0"/>
                    <a:pt x="3635"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4" name="Google Shape;1950;p56">
              <a:extLst>
                <a:ext uri="{FF2B5EF4-FFF2-40B4-BE49-F238E27FC236}">
                  <a16:creationId xmlns:a16="http://schemas.microsoft.com/office/drawing/2014/main" id="{4EDD1C7C-434A-45FD-886F-3F64D3DFD4C8}"/>
                </a:ext>
              </a:extLst>
            </p:cNvPr>
            <p:cNvSpPr/>
            <p:nvPr/>
          </p:nvSpPr>
          <p:spPr>
            <a:xfrm>
              <a:off x="3924413" y="1260059"/>
              <a:ext cx="287538" cy="157113"/>
            </a:xfrm>
            <a:custGeom>
              <a:avLst/>
              <a:gdLst/>
              <a:ahLst/>
              <a:cxnLst/>
              <a:rect l="l" t="t" r="r" b="b"/>
              <a:pathLst>
                <a:path w="8457" h="4232" extrusionOk="0">
                  <a:moveTo>
                    <a:pt x="1568" y="0"/>
                  </a:moveTo>
                  <a:cubicBezTo>
                    <a:pt x="1530" y="0"/>
                    <a:pt x="1491" y="1"/>
                    <a:pt x="1451" y="3"/>
                  </a:cubicBezTo>
                  <a:cubicBezTo>
                    <a:pt x="1914" y="1268"/>
                    <a:pt x="0" y="898"/>
                    <a:pt x="0" y="1855"/>
                  </a:cubicBezTo>
                  <a:cubicBezTo>
                    <a:pt x="154" y="1887"/>
                    <a:pt x="284" y="1901"/>
                    <a:pt x="395" y="1901"/>
                  </a:cubicBezTo>
                  <a:cubicBezTo>
                    <a:pt x="953" y="1901"/>
                    <a:pt x="1067" y="1560"/>
                    <a:pt x="1604" y="1560"/>
                  </a:cubicBezTo>
                  <a:cubicBezTo>
                    <a:pt x="1669" y="1560"/>
                    <a:pt x="1741" y="1566"/>
                    <a:pt x="1821" y="1577"/>
                  </a:cubicBezTo>
                  <a:cubicBezTo>
                    <a:pt x="1636" y="2225"/>
                    <a:pt x="402" y="2163"/>
                    <a:pt x="741" y="3182"/>
                  </a:cubicBezTo>
                  <a:cubicBezTo>
                    <a:pt x="955" y="3142"/>
                    <a:pt x="1139" y="3124"/>
                    <a:pt x="1297" y="3124"/>
                  </a:cubicBezTo>
                  <a:cubicBezTo>
                    <a:pt x="2489" y="3124"/>
                    <a:pt x="2295" y="4122"/>
                    <a:pt x="3303" y="4231"/>
                  </a:cubicBezTo>
                  <a:cubicBezTo>
                    <a:pt x="3431" y="4012"/>
                    <a:pt x="3894" y="3933"/>
                    <a:pt x="4417" y="3933"/>
                  </a:cubicBezTo>
                  <a:cubicBezTo>
                    <a:pt x="5149" y="3933"/>
                    <a:pt x="6001" y="4087"/>
                    <a:pt x="6234" y="4231"/>
                  </a:cubicBezTo>
                  <a:cubicBezTo>
                    <a:pt x="6265" y="3552"/>
                    <a:pt x="7592" y="3830"/>
                    <a:pt x="8055" y="3460"/>
                  </a:cubicBezTo>
                  <a:cubicBezTo>
                    <a:pt x="8457" y="2102"/>
                    <a:pt x="7222" y="1916"/>
                    <a:pt x="7315" y="805"/>
                  </a:cubicBezTo>
                  <a:lnTo>
                    <a:pt x="7315" y="805"/>
                  </a:lnTo>
                  <a:cubicBezTo>
                    <a:pt x="6878" y="900"/>
                    <a:pt x="6517" y="927"/>
                    <a:pt x="6192" y="927"/>
                  </a:cubicBezTo>
                  <a:cubicBezTo>
                    <a:pt x="5731" y="927"/>
                    <a:pt x="5342" y="872"/>
                    <a:pt x="4910" y="872"/>
                  </a:cubicBezTo>
                  <a:cubicBezTo>
                    <a:pt x="4550" y="872"/>
                    <a:pt x="4160" y="910"/>
                    <a:pt x="3673" y="1052"/>
                  </a:cubicBezTo>
                  <a:cubicBezTo>
                    <a:pt x="2686" y="903"/>
                    <a:pt x="2742" y="0"/>
                    <a:pt x="1568"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5" name="Google Shape;1951;p56">
              <a:extLst>
                <a:ext uri="{FF2B5EF4-FFF2-40B4-BE49-F238E27FC236}">
                  <a16:creationId xmlns:a16="http://schemas.microsoft.com/office/drawing/2014/main" id="{881C2D07-4685-432B-8265-480E3149187A}"/>
                </a:ext>
              </a:extLst>
            </p:cNvPr>
            <p:cNvSpPr/>
            <p:nvPr/>
          </p:nvSpPr>
          <p:spPr>
            <a:xfrm>
              <a:off x="2242354" y="1357438"/>
              <a:ext cx="186830" cy="89657"/>
            </a:xfrm>
            <a:custGeom>
              <a:avLst/>
              <a:gdLst/>
              <a:ahLst/>
              <a:cxnLst/>
              <a:rect l="l" t="t" r="r" b="b"/>
              <a:pathLst>
                <a:path w="5495" h="2415" extrusionOk="0">
                  <a:moveTo>
                    <a:pt x="2207" y="0"/>
                  </a:moveTo>
                  <a:cubicBezTo>
                    <a:pt x="2094" y="0"/>
                    <a:pt x="1968" y="10"/>
                    <a:pt x="1822" y="34"/>
                  </a:cubicBezTo>
                  <a:cubicBezTo>
                    <a:pt x="1381" y="474"/>
                    <a:pt x="1579" y="1405"/>
                    <a:pt x="468" y="1405"/>
                  </a:cubicBezTo>
                  <a:cubicBezTo>
                    <a:pt x="333" y="1405"/>
                    <a:pt x="178" y="1391"/>
                    <a:pt x="1" y="1361"/>
                  </a:cubicBezTo>
                  <a:lnTo>
                    <a:pt x="1" y="1361"/>
                  </a:lnTo>
                  <a:cubicBezTo>
                    <a:pt x="29" y="2218"/>
                    <a:pt x="1036" y="2414"/>
                    <a:pt x="2262" y="2414"/>
                  </a:cubicBezTo>
                  <a:cubicBezTo>
                    <a:pt x="2361" y="2414"/>
                    <a:pt x="2461" y="2413"/>
                    <a:pt x="2562" y="2410"/>
                  </a:cubicBezTo>
                  <a:cubicBezTo>
                    <a:pt x="2527" y="1827"/>
                    <a:pt x="2711" y="1644"/>
                    <a:pt x="3003" y="1644"/>
                  </a:cubicBezTo>
                  <a:cubicBezTo>
                    <a:pt x="3493" y="1644"/>
                    <a:pt x="4286" y="2159"/>
                    <a:pt x="4858" y="2159"/>
                  </a:cubicBezTo>
                  <a:cubicBezTo>
                    <a:pt x="5153" y="2159"/>
                    <a:pt x="5389" y="2022"/>
                    <a:pt x="5494" y="1608"/>
                  </a:cubicBezTo>
                  <a:cubicBezTo>
                    <a:pt x="4044" y="1330"/>
                    <a:pt x="5000" y="960"/>
                    <a:pt x="4044" y="281"/>
                  </a:cubicBezTo>
                  <a:cubicBezTo>
                    <a:pt x="3882" y="313"/>
                    <a:pt x="3744" y="326"/>
                    <a:pt x="3623" y="326"/>
                  </a:cubicBezTo>
                  <a:cubicBezTo>
                    <a:pt x="3022" y="326"/>
                    <a:pt x="2846" y="0"/>
                    <a:pt x="2207" y="0"/>
                  </a:cubicBezTo>
                  <a:close/>
                </a:path>
              </a:pathLst>
            </a:custGeom>
            <a:solidFill>
              <a:srgbClr val="EB7E7E"/>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6" name="Google Shape;1952;p56">
              <a:extLst>
                <a:ext uri="{FF2B5EF4-FFF2-40B4-BE49-F238E27FC236}">
                  <a16:creationId xmlns:a16="http://schemas.microsoft.com/office/drawing/2014/main" id="{EE04CF92-9C35-49D2-B6C4-CA25AD52D261}"/>
                </a:ext>
              </a:extLst>
            </p:cNvPr>
            <p:cNvSpPr/>
            <p:nvPr/>
          </p:nvSpPr>
          <p:spPr>
            <a:xfrm>
              <a:off x="4369306" y="1555241"/>
              <a:ext cx="252926" cy="325957"/>
            </a:xfrm>
            <a:custGeom>
              <a:avLst/>
              <a:gdLst/>
              <a:ahLst/>
              <a:cxnLst/>
              <a:rect l="l" t="t" r="r" b="b"/>
              <a:pathLst>
                <a:path w="7439" h="8780" extrusionOk="0">
                  <a:moveTo>
                    <a:pt x="4115" y="1"/>
                  </a:moveTo>
                  <a:cubicBezTo>
                    <a:pt x="3004" y="1"/>
                    <a:pt x="2352" y="345"/>
                    <a:pt x="1575" y="539"/>
                  </a:cubicBezTo>
                  <a:cubicBezTo>
                    <a:pt x="1853" y="1990"/>
                    <a:pt x="988" y="2607"/>
                    <a:pt x="1204" y="4026"/>
                  </a:cubicBezTo>
                  <a:cubicBezTo>
                    <a:pt x="1791" y="4242"/>
                    <a:pt x="2408" y="4428"/>
                    <a:pt x="3056" y="4520"/>
                  </a:cubicBezTo>
                  <a:cubicBezTo>
                    <a:pt x="3175" y="5256"/>
                    <a:pt x="2381" y="5736"/>
                    <a:pt x="1741" y="5736"/>
                  </a:cubicBezTo>
                  <a:cubicBezTo>
                    <a:pt x="1549" y="5736"/>
                    <a:pt x="1371" y="5693"/>
                    <a:pt x="1235" y="5600"/>
                  </a:cubicBezTo>
                  <a:lnTo>
                    <a:pt x="1235" y="5600"/>
                  </a:lnTo>
                  <a:cubicBezTo>
                    <a:pt x="927" y="6773"/>
                    <a:pt x="1482" y="7359"/>
                    <a:pt x="1945" y="7977"/>
                  </a:cubicBezTo>
                  <a:cubicBezTo>
                    <a:pt x="1328" y="8224"/>
                    <a:pt x="1" y="7977"/>
                    <a:pt x="124" y="8779"/>
                  </a:cubicBezTo>
                  <a:cubicBezTo>
                    <a:pt x="1680" y="8582"/>
                    <a:pt x="3235" y="8483"/>
                    <a:pt x="4806" y="8483"/>
                  </a:cubicBezTo>
                  <a:cubicBezTo>
                    <a:pt x="5199" y="8483"/>
                    <a:pt x="5593" y="8489"/>
                    <a:pt x="5988" y="8501"/>
                  </a:cubicBezTo>
                  <a:cubicBezTo>
                    <a:pt x="6266" y="7359"/>
                    <a:pt x="6050" y="6619"/>
                    <a:pt x="7439" y="5878"/>
                  </a:cubicBezTo>
                  <a:cubicBezTo>
                    <a:pt x="6945" y="5600"/>
                    <a:pt x="6327" y="5415"/>
                    <a:pt x="5957" y="5076"/>
                  </a:cubicBezTo>
                  <a:cubicBezTo>
                    <a:pt x="6420" y="3502"/>
                    <a:pt x="3519" y="3255"/>
                    <a:pt x="4877" y="1866"/>
                  </a:cubicBezTo>
                  <a:cubicBezTo>
                    <a:pt x="4383" y="1619"/>
                    <a:pt x="3766" y="1434"/>
                    <a:pt x="3396" y="1064"/>
                  </a:cubicBezTo>
                  <a:cubicBezTo>
                    <a:pt x="3920" y="848"/>
                    <a:pt x="4538" y="693"/>
                    <a:pt x="4507" y="14"/>
                  </a:cubicBezTo>
                  <a:cubicBezTo>
                    <a:pt x="4370" y="5"/>
                    <a:pt x="4240" y="1"/>
                    <a:pt x="4115" y="1"/>
                  </a:cubicBezTo>
                  <a:close/>
                </a:path>
              </a:pathLst>
            </a:custGeom>
            <a:solidFill>
              <a:srgbClr val="B3D887"/>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7" name="Google Shape;1953;p56">
              <a:extLst>
                <a:ext uri="{FF2B5EF4-FFF2-40B4-BE49-F238E27FC236}">
                  <a16:creationId xmlns:a16="http://schemas.microsoft.com/office/drawing/2014/main" id="{A84D3A2C-6D10-4F93-AD80-92905CEF7F14}"/>
                </a:ext>
              </a:extLst>
            </p:cNvPr>
            <p:cNvSpPr/>
            <p:nvPr/>
          </p:nvSpPr>
          <p:spPr>
            <a:xfrm>
              <a:off x="4266490" y="1703555"/>
              <a:ext cx="118592" cy="108888"/>
            </a:xfrm>
            <a:custGeom>
              <a:avLst/>
              <a:gdLst/>
              <a:ahLst/>
              <a:cxnLst/>
              <a:rect l="l" t="t" r="r" b="b"/>
              <a:pathLst>
                <a:path w="3488" h="2933" extrusionOk="0">
                  <a:moveTo>
                    <a:pt x="1667" y="1"/>
                  </a:moveTo>
                  <a:cubicBezTo>
                    <a:pt x="1652" y="579"/>
                    <a:pt x="1459" y="680"/>
                    <a:pt x="1190" y="680"/>
                  </a:cubicBezTo>
                  <a:cubicBezTo>
                    <a:pt x="1047" y="680"/>
                    <a:pt x="882" y="651"/>
                    <a:pt x="711" y="651"/>
                  </a:cubicBezTo>
                  <a:cubicBezTo>
                    <a:pt x="537" y="651"/>
                    <a:pt x="356" y="681"/>
                    <a:pt x="186" y="803"/>
                  </a:cubicBezTo>
                  <a:cubicBezTo>
                    <a:pt x="247" y="1574"/>
                    <a:pt x="0" y="2531"/>
                    <a:pt x="556" y="2932"/>
                  </a:cubicBezTo>
                  <a:cubicBezTo>
                    <a:pt x="1389" y="2655"/>
                    <a:pt x="2778" y="2747"/>
                    <a:pt x="3488" y="2408"/>
                  </a:cubicBezTo>
                  <a:cubicBezTo>
                    <a:pt x="3087" y="1297"/>
                    <a:pt x="3395" y="1235"/>
                    <a:pt x="3488" y="1"/>
                  </a:cubicBezTo>
                  <a:close/>
                </a:path>
              </a:pathLst>
            </a:custGeom>
            <a:solidFill>
              <a:srgbClr val="B3D887"/>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8" name="Google Shape;1954;p56">
              <a:extLst>
                <a:ext uri="{FF2B5EF4-FFF2-40B4-BE49-F238E27FC236}">
                  <a16:creationId xmlns:a16="http://schemas.microsoft.com/office/drawing/2014/main" id="{C6A31C13-E936-4ECF-81A5-A98A9E46C95D}"/>
                </a:ext>
              </a:extLst>
            </p:cNvPr>
            <p:cNvSpPr/>
            <p:nvPr/>
          </p:nvSpPr>
          <p:spPr>
            <a:xfrm>
              <a:off x="8482620" y="2009466"/>
              <a:ext cx="187850" cy="118317"/>
            </a:xfrm>
            <a:custGeom>
              <a:avLst/>
              <a:gdLst/>
              <a:ahLst/>
              <a:cxnLst/>
              <a:rect l="l" t="t" r="r" b="b"/>
              <a:pathLst>
                <a:path w="5525" h="3187" extrusionOk="0">
                  <a:moveTo>
                    <a:pt x="402" y="1"/>
                  </a:moveTo>
                  <a:cubicBezTo>
                    <a:pt x="679" y="1266"/>
                    <a:pt x="0" y="1821"/>
                    <a:pt x="31" y="2932"/>
                  </a:cubicBezTo>
                  <a:cubicBezTo>
                    <a:pt x="241" y="3079"/>
                    <a:pt x="403" y="3136"/>
                    <a:pt x="541" y="3136"/>
                  </a:cubicBezTo>
                  <a:cubicBezTo>
                    <a:pt x="1034" y="3136"/>
                    <a:pt x="1196" y="2396"/>
                    <a:pt x="2031" y="2396"/>
                  </a:cubicBezTo>
                  <a:cubicBezTo>
                    <a:pt x="2091" y="2396"/>
                    <a:pt x="2155" y="2400"/>
                    <a:pt x="2222" y="2408"/>
                  </a:cubicBezTo>
                  <a:cubicBezTo>
                    <a:pt x="2895" y="2437"/>
                    <a:pt x="2542" y="3187"/>
                    <a:pt x="3212" y="3187"/>
                  </a:cubicBezTo>
                  <a:cubicBezTo>
                    <a:pt x="3249" y="3187"/>
                    <a:pt x="3290" y="3184"/>
                    <a:pt x="3333" y="3179"/>
                  </a:cubicBezTo>
                  <a:cubicBezTo>
                    <a:pt x="4136" y="2531"/>
                    <a:pt x="4012" y="1204"/>
                    <a:pt x="5525" y="1081"/>
                  </a:cubicBezTo>
                  <a:cubicBezTo>
                    <a:pt x="3611" y="865"/>
                    <a:pt x="2408" y="155"/>
                    <a:pt x="402" y="1"/>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9" name="Google Shape;1955;p56">
              <a:extLst>
                <a:ext uri="{FF2B5EF4-FFF2-40B4-BE49-F238E27FC236}">
                  <a16:creationId xmlns:a16="http://schemas.microsoft.com/office/drawing/2014/main" id="{F1DCAB81-2FCC-4BA1-95EC-F3315D9959E6}"/>
                </a:ext>
              </a:extLst>
            </p:cNvPr>
            <p:cNvSpPr/>
            <p:nvPr/>
          </p:nvSpPr>
          <p:spPr>
            <a:xfrm>
              <a:off x="8269609" y="2127487"/>
              <a:ext cx="326366" cy="335721"/>
            </a:xfrm>
            <a:custGeom>
              <a:avLst/>
              <a:gdLst/>
              <a:ahLst/>
              <a:cxnLst/>
              <a:rect l="l" t="t" r="r" b="b"/>
              <a:pathLst>
                <a:path w="9599" h="9043" extrusionOk="0">
                  <a:moveTo>
                    <a:pt x="7407" y="0"/>
                  </a:moveTo>
                  <a:cubicBezTo>
                    <a:pt x="7839" y="1266"/>
                    <a:pt x="7222" y="1852"/>
                    <a:pt x="7778" y="3210"/>
                  </a:cubicBezTo>
                  <a:cubicBezTo>
                    <a:pt x="7500" y="3210"/>
                    <a:pt x="7315" y="3488"/>
                    <a:pt x="7407" y="3735"/>
                  </a:cubicBezTo>
                  <a:cubicBezTo>
                    <a:pt x="6204" y="4074"/>
                    <a:pt x="5093" y="4599"/>
                    <a:pt x="4105" y="5339"/>
                  </a:cubicBezTo>
                  <a:cubicBezTo>
                    <a:pt x="2809" y="5802"/>
                    <a:pt x="494" y="5525"/>
                    <a:pt x="432" y="6913"/>
                  </a:cubicBezTo>
                  <a:cubicBezTo>
                    <a:pt x="381" y="7160"/>
                    <a:pt x="587" y="7222"/>
                    <a:pt x="878" y="7222"/>
                  </a:cubicBezTo>
                  <a:cubicBezTo>
                    <a:pt x="1170" y="7222"/>
                    <a:pt x="1547" y="7160"/>
                    <a:pt x="1838" y="7160"/>
                  </a:cubicBezTo>
                  <a:cubicBezTo>
                    <a:pt x="2130" y="7160"/>
                    <a:pt x="2336" y="7222"/>
                    <a:pt x="2284" y="7469"/>
                  </a:cubicBezTo>
                  <a:lnTo>
                    <a:pt x="62" y="7438"/>
                  </a:lnTo>
                  <a:lnTo>
                    <a:pt x="62" y="7438"/>
                  </a:lnTo>
                  <a:cubicBezTo>
                    <a:pt x="0" y="8395"/>
                    <a:pt x="926" y="8611"/>
                    <a:pt x="1543" y="9043"/>
                  </a:cubicBezTo>
                  <a:cubicBezTo>
                    <a:pt x="1790" y="8086"/>
                    <a:pt x="2685" y="7561"/>
                    <a:pt x="3735" y="7191"/>
                  </a:cubicBezTo>
                  <a:cubicBezTo>
                    <a:pt x="4136" y="7191"/>
                    <a:pt x="4506" y="7284"/>
                    <a:pt x="4846" y="7469"/>
                  </a:cubicBezTo>
                  <a:cubicBezTo>
                    <a:pt x="5988" y="6420"/>
                    <a:pt x="8426" y="6327"/>
                    <a:pt x="9598" y="5339"/>
                  </a:cubicBezTo>
                  <a:cubicBezTo>
                    <a:pt x="9537" y="3426"/>
                    <a:pt x="8796" y="2006"/>
                    <a:pt x="8889"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0" name="Google Shape;1956;p56">
              <a:extLst>
                <a:ext uri="{FF2B5EF4-FFF2-40B4-BE49-F238E27FC236}">
                  <a16:creationId xmlns:a16="http://schemas.microsoft.com/office/drawing/2014/main" id="{D7082F1D-5CE8-481F-8E9A-970E1CEA8C48}"/>
                </a:ext>
              </a:extLst>
            </p:cNvPr>
            <p:cNvSpPr/>
            <p:nvPr/>
          </p:nvSpPr>
          <p:spPr>
            <a:xfrm>
              <a:off x="5232912" y="2314151"/>
              <a:ext cx="81260" cy="41357"/>
            </a:xfrm>
            <a:custGeom>
              <a:avLst/>
              <a:gdLst/>
              <a:ahLst/>
              <a:cxnLst/>
              <a:rect l="l" t="t" r="r" b="b"/>
              <a:pathLst>
                <a:path w="2390" h="1114" extrusionOk="0">
                  <a:moveTo>
                    <a:pt x="975" y="0"/>
                  </a:moveTo>
                  <a:cubicBezTo>
                    <a:pt x="788" y="0"/>
                    <a:pt x="586" y="12"/>
                    <a:pt x="370" y="34"/>
                  </a:cubicBezTo>
                  <a:cubicBezTo>
                    <a:pt x="401" y="250"/>
                    <a:pt x="216" y="281"/>
                    <a:pt x="0" y="311"/>
                  </a:cubicBezTo>
                  <a:cubicBezTo>
                    <a:pt x="93" y="1052"/>
                    <a:pt x="1204" y="497"/>
                    <a:pt x="2160" y="1114"/>
                  </a:cubicBezTo>
                  <a:cubicBezTo>
                    <a:pt x="2390" y="273"/>
                    <a:pt x="1862" y="0"/>
                    <a:pt x="975" y="0"/>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1" name="Google Shape;1957;p56">
              <a:extLst>
                <a:ext uri="{FF2B5EF4-FFF2-40B4-BE49-F238E27FC236}">
                  <a16:creationId xmlns:a16="http://schemas.microsoft.com/office/drawing/2014/main" id="{C288D347-AADC-43BE-81D2-C6A629CC8F4F}"/>
                </a:ext>
              </a:extLst>
            </p:cNvPr>
            <p:cNvSpPr/>
            <p:nvPr/>
          </p:nvSpPr>
          <p:spPr>
            <a:xfrm>
              <a:off x="8010425" y="2623366"/>
              <a:ext cx="89216" cy="96488"/>
            </a:xfrm>
            <a:custGeom>
              <a:avLst/>
              <a:gdLst/>
              <a:ahLst/>
              <a:cxnLst/>
              <a:rect l="l" t="t" r="r" b="b"/>
              <a:pathLst>
                <a:path w="2624" h="2599" extrusionOk="0">
                  <a:moveTo>
                    <a:pt x="1826" y="0"/>
                  </a:moveTo>
                  <a:cubicBezTo>
                    <a:pt x="1078" y="0"/>
                    <a:pt x="299" y="557"/>
                    <a:pt x="0" y="994"/>
                  </a:cubicBezTo>
                  <a:cubicBezTo>
                    <a:pt x="556" y="1364"/>
                    <a:pt x="957" y="1951"/>
                    <a:pt x="1081" y="2599"/>
                  </a:cubicBezTo>
                  <a:cubicBezTo>
                    <a:pt x="2624" y="2537"/>
                    <a:pt x="2500" y="1303"/>
                    <a:pt x="2562" y="223"/>
                  </a:cubicBezTo>
                  <a:cubicBezTo>
                    <a:pt x="2334" y="65"/>
                    <a:pt x="2082" y="0"/>
                    <a:pt x="1826" y="0"/>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2" name="Google Shape;1958;p56">
              <a:extLst>
                <a:ext uri="{FF2B5EF4-FFF2-40B4-BE49-F238E27FC236}">
                  <a16:creationId xmlns:a16="http://schemas.microsoft.com/office/drawing/2014/main" id="{2692A063-1A1D-425C-ACD3-267252282CA6}"/>
                </a:ext>
              </a:extLst>
            </p:cNvPr>
            <p:cNvSpPr/>
            <p:nvPr/>
          </p:nvSpPr>
          <p:spPr>
            <a:xfrm>
              <a:off x="2243408" y="2630457"/>
              <a:ext cx="49368" cy="38981"/>
            </a:xfrm>
            <a:custGeom>
              <a:avLst/>
              <a:gdLst/>
              <a:ahLst/>
              <a:cxnLst/>
              <a:rect l="l" t="t" r="r" b="b"/>
              <a:pathLst>
                <a:path w="1452" h="1050" extrusionOk="0">
                  <a:moveTo>
                    <a:pt x="1" y="1"/>
                  </a:moveTo>
                  <a:lnTo>
                    <a:pt x="1" y="1050"/>
                  </a:lnTo>
                  <a:lnTo>
                    <a:pt x="1451" y="1050"/>
                  </a:lnTo>
                  <a:cubicBezTo>
                    <a:pt x="1389" y="402"/>
                    <a:pt x="927" y="62"/>
                    <a:pt x="1" y="1"/>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3" name="Google Shape;1959;p56">
              <a:extLst>
                <a:ext uri="{FF2B5EF4-FFF2-40B4-BE49-F238E27FC236}">
                  <a16:creationId xmlns:a16="http://schemas.microsoft.com/office/drawing/2014/main" id="{D9DD2656-C10C-4CB9-9E25-F58635A99FD9}"/>
                </a:ext>
              </a:extLst>
            </p:cNvPr>
            <p:cNvSpPr/>
            <p:nvPr/>
          </p:nvSpPr>
          <p:spPr>
            <a:xfrm>
              <a:off x="2324770" y="2631608"/>
              <a:ext cx="59296" cy="49785"/>
            </a:xfrm>
            <a:custGeom>
              <a:avLst/>
              <a:gdLst/>
              <a:ahLst/>
              <a:cxnLst/>
              <a:rect l="l" t="t" r="r" b="b"/>
              <a:pathLst>
                <a:path w="1744" h="1341" extrusionOk="0">
                  <a:moveTo>
                    <a:pt x="107" y="1"/>
                  </a:moveTo>
                  <a:cubicBezTo>
                    <a:pt x="1" y="774"/>
                    <a:pt x="194" y="1340"/>
                    <a:pt x="1125" y="1340"/>
                  </a:cubicBezTo>
                  <a:cubicBezTo>
                    <a:pt x="1271" y="1340"/>
                    <a:pt x="1435" y="1326"/>
                    <a:pt x="1620" y="1297"/>
                  </a:cubicBezTo>
                  <a:cubicBezTo>
                    <a:pt x="1743" y="834"/>
                    <a:pt x="1589" y="309"/>
                    <a:pt x="1219" y="1"/>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4" name="Google Shape;1960;p56">
              <a:extLst>
                <a:ext uri="{FF2B5EF4-FFF2-40B4-BE49-F238E27FC236}">
                  <a16:creationId xmlns:a16="http://schemas.microsoft.com/office/drawing/2014/main" id="{C32E4A7E-DD89-40DE-9F04-14679DEB1EF0}"/>
                </a:ext>
              </a:extLst>
            </p:cNvPr>
            <p:cNvSpPr/>
            <p:nvPr/>
          </p:nvSpPr>
          <p:spPr>
            <a:xfrm>
              <a:off x="2391377" y="2670552"/>
              <a:ext cx="50388" cy="50007"/>
            </a:xfrm>
            <a:custGeom>
              <a:avLst/>
              <a:gdLst/>
              <a:ahLst/>
              <a:cxnLst/>
              <a:rect l="l" t="t" r="r" b="b"/>
              <a:pathLst>
                <a:path w="1482" h="1347" extrusionOk="0">
                  <a:moveTo>
                    <a:pt x="0" y="1"/>
                  </a:moveTo>
                  <a:lnTo>
                    <a:pt x="0" y="1328"/>
                  </a:lnTo>
                  <a:cubicBezTo>
                    <a:pt x="108" y="1341"/>
                    <a:pt x="205" y="1347"/>
                    <a:pt x="293" y="1347"/>
                  </a:cubicBezTo>
                  <a:cubicBezTo>
                    <a:pt x="837" y="1347"/>
                    <a:pt x="1057" y="1130"/>
                    <a:pt x="1482" y="1050"/>
                  </a:cubicBezTo>
                  <a:cubicBezTo>
                    <a:pt x="1420" y="371"/>
                    <a:pt x="957" y="32"/>
                    <a:pt x="0" y="1"/>
                  </a:cubicBezTo>
                  <a:close/>
                </a:path>
              </a:pathLst>
            </a:custGeom>
            <a:solidFill>
              <a:srgbClr val="EB7E7E"/>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5" name="Google Shape;1961;p56">
              <a:extLst>
                <a:ext uri="{FF2B5EF4-FFF2-40B4-BE49-F238E27FC236}">
                  <a16:creationId xmlns:a16="http://schemas.microsoft.com/office/drawing/2014/main" id="{4398356F-7EA8-43A9-8066-AE77CC19F805}"/>
                </a:ext>
              </a:extLst>
            </p:cNvPr>
            <p:cNvSpPr/>
            <p:nvPr/>
          </p:nvSpPr>
          <p:spPr>
            <a:xfrm>
              <a:off x="2426941" y="2709534"/>
              <a:ext cx="70550" cy="32262"/>
            </a:xfrm>
            <a:custGeom>
              <a:avLst/>
              <a:gdLst/>
              <a:ahLst/>
              <a:cxnLst/>
              <a:rect l="l" t="t" r="r" b="b"/>
              <a:pathLst>
                <a:path w="2075" h="869" extrusionOk="0">
                  <a:moveTo>
                    <a:pt x="436" y="0"/>
                  </a:moveTo>
                  <a:lnTo>
                    <a:pt x="436" y="0"/>
                  </a:lnTo>
                  <a:cubicBezTo>
                    <a:pt x="1" y="557"/>
                    <a:pt x="654" y="868"/>
                    <a:pt x="1230" y="868"/>
                  </a:cubicBezTo>
                  <a:cubicBezTo>
                    <a:pt x="1676" y="868"/>
                    <a:pt x="2075" y="682"/>
                    <a:pt x="1886" y="278"/>
                  </a:cubicBezTo>
                  <a:cubicBezTo>
                    <a:pt x="1824" y="31"/>
                    <a:pt x="1447" y="17"/>
                    <a:pt x="1038" y="17"/>
                  </a:cubicBezTo>
                  <a:cubicBezTo>
                    <a:pt x="987" y="17"/>
                    <a:pt x="935" y="17"/>
                    <a:pt x="884" y="17"/>
                  </a:cubicBezTo>
                  <a:cubicBezTo>
                    <a:pt x="729" y="17"/>
                    <a:pt x="574" y="16"/>
                    <a:pt x="436" y="0"/>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6" name="Google Shape;1962;p56">
              <a:extLst>
                <a:ext uri="{FF2B5EF4-FFF2-40B4-BE49-F238E27FC236}">
                  <a16:creationId xmlns:a16="http://schemas.microsoft.com/office/drawing/2014/main" id="{F444B695-8B6A-42A8-8487-C623903F91C4}"/>
                </a:ext>
              </a:extLst>
            </p:cNvPr>
            <p:cNvSpPr/>
            <p:nvPr/>
          </p:nvSpPr>
          <p:spPr>
            <a:xfrm>
              <a:off x="8059454" y="2779700"/>
              <a:ext cx="133586" cy="107440"/>
            </a:xfrm>
            <a:custGeom>
              <a:avLst/>
              <a:gdLst/>
              <a:ahLst/>
              <a:cxnLst/>
              <a:rect l="l" t="t" r="r" b="b"/>
              <a:pathLst>
                <a:path w="3929" h="2894" extrusionOk="0">
                  <a:moveTo>
                    <a:pt x="2118" y="1"/>
                  </a:moveTo>
                  <a:cubicBezTo>
                    <a:pt x="1069" y="1"/>
                    <a:pt x="1" y="482"/>
                    <a:pt x="40" y="1320"/>
                  </a:cubicBezTo>
                  <a:cubicBezTo>
                    <a:pt x="657" y="1999"/>
                    <a:pt x="1398" y="2523"/>
                    <a:pt x="2231" y="2894"/>
                  </a:cubicBezTo>
                  <a:cubicBezTo>
                    <a:pt x="2694" y="2091"/>
                    <a:pt x="3928" y="1844"/>
                    <a:pt x="3712" y="517"/>
                  </a:cubicBezTo>
                  <a:cubicBezTo>
                    <a:pt x="3337" y="165"/>
                    <a:pt x="2731" y="1"/>
                    <a:pt x="2118" y="1"/>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7" name="Google Shape;1963;p56">
              <a:extLst>
                <a:ext uri="{FF2B5EF4-FFF2-40B4-BE49-F238E27FC236}">
                  <a16:creationId xmlns:a16="http://schemas.microsoft.com/office/drawing/2014/main" id="{2B721268-E05D-4C08-9559-2BB941C89FF9}"/>
                </a:ext>
              </a:extLst>
            </p:cNvPr>
            <p:cNvSpPr/>
            <p:nvPr/>
          </p:nvSpPr>
          <p:spPr>
            <a:xfrm>
              <a:off x="7738661" y="2787905"/>
              <a:ext cx="72420" cy="70612"/>
            </a:xfrm>
            <a:custGeom>
              <a:avLst/>
              <a:gdLst/>
              <a:ahLst/>
              <a:cxnLst/>
              <a:rect l="l" t="t" r="r" b="b"/>
              <a:pathLst>
                <a:path w="2130" h="1902" extrusionOk="0">
                  <a:moveTo>
                    <a:pt x="959" y="0"/>
                  </a:moveTo>
                  <a:cubicBezTo>
                    <a:pt x="857" y="0"/>
                    <a:pt x="753" y="6"/>
                    <a:pt x="648" y="19"/>
                  </a:cubicBezTo>
                  <a:cubicBezTo>
                    <a:pt x="0" y="1068"/>
                    <a:pt x="185" y="235"/>
                    <a:pt x="648" y="1901"/>
                  </a:cubicBezTo>
                  <a:cubicBezTo>
                    <a:pt x="1698" y="1716"/>
                    <a:pt x="1698" y="852"/>
                    <a:pt x="2130" y="296"/>
                  </a:cubicBezTo>
                  <a:cubicBezTo>
                    <a:pt x="1759" y="99"/>
                    <a:pt x="1369" y="0"/>
                    <a:pt x="959" y="0"/>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8" name="Google Shape;1964;p56">
              <a:extLst>
                <a:ext uri="{FF2B5EF4-FFF2-40B4-BE49-F238E27FC236}">
                  <a16:creationId xmlns:a16="http://schemas.microsoft.com/office/drawing/2014/main" id="{5F9077CD-8FB8-4CF9-AB97-E0489CCAF2EC}"/>
                </a:ext>
              </a:extLst>
            </p:cNvPr>
            <p:cNvSpPr/>
            <p:nvPr/>
          </p:nvSpPr>
          <p:spPr>
            <a:xfrm>
              <a:off x="2229774" y="2808064"/>
              <a:ext cx="92888" cy="40132"/>
            </a:xfrm>
            <a:custGeom>
              <a:avLst/>
              <a:gdLst/>
              <a:ahLst/>
              <a:cxnLst/>
              <a:rect l="l" t="t" r="r" b="b"/>
              <a:pathLst>
                <a:path w="2732" h="1081" extrusionOk="0">
                  <a:moveTo>
                    <a:pt x="0" y="0"/>
                  </a:moveTo>
                  <a:lnTo>
                    <a:pt x="0" y="1080"/>
                  </a:lnTo>
                  <a:cubicBezTo>
                    <a:pt x="412" y="988"/>
                    <a:pt x="690" y="967"/>
                    <a:pt x="925" y="967"/>
                  </a:cubicBezTo>
                  <a:cubicBezTo>
                    <a:pt x="1114" y="967"/>
                    <a:pt x="1275" y="980"/>
                    <a:pt x="1456" y="980"/>
                  </a:cubicBezTo>
                  <a:cubicBezTo>
                    <a:pt x="1727" y="980"/>
                    <a:pt x="2044" y="951"/>
                    <a:pt x="2562" y="803"/>
                  </a:cubicBezTo>
                  <a:cubicBezTo>
                    <a:pt x="2731" y="84"/>
                    <a:pt x="2018" y="2"/>
                    <a:pt x="1174" y="2"/>
                  </a:cubicBezTo>
                  <a:cubicBezTo>
                    <a:pt x="926" y="2"/>
                    <a:pt x="665" y="9"/>
                    <a:pt x="413" y="9"/>
                  </a:cubicBezTo>
                  <a:cubicBezTo>
                    <a:pt x="272" y="9"/>
                    <a:pt x="133" y="7"/>
                    <a:pt x="0" y="0"/>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9" name="Google Shape;1965;p56">
              <a:extLst>
                <a:ext uri="{FF2B5EF4-FFF2-40B4-BE49-F238E27FC236}">
                  <a16:creationId xmlns:a16="http://schemas.microsoft.com/office/drawing/2014/main" id="{EE51A2E2-CD93-4767-B66F-6FD938EF1471}"/>
                </a:ext>
              </a:extLst>
            </p:cNvPr>
            <p:cNvSpPr/>
            <p:nvPr/>
          </p:nvSpPr>
          <p:spPr>
            <a:xfrm>
              <a:off x="2565560" y="2808064"/>
              <a:ext cx="84932" cy="40912"/>
            </a:xfrm>
            <a:custGeom>
              <a:avLst/>
              <a:gdLst/>
              <a:ahLst/>
              <a:cxnLst/>
              <a:rect l="l" t="t" r="r" b="b"/>
              <a:pathLst>
                <a:path w="2498" h="1102" extrusionOk="0">
                  <a:moveTo>
                    <a:pt x="0" y="0"/>
                  </a:moveTo>
                  <a:lnTo>
                    <a:pt x="0" y="1080"/>
                  </a:lnTo>
                  <a:cubicBezTo>
                    <a:pt x="251" y="1092"/>
                    <a:pt x="498" y="1101"/>
                    <a:pt x="731" y="1101"/>
                  </a:cubicBezTo>
                  <a:cubicBezTo>
                    <a:pt x="1737" y="1101"/>
                    <a:pt x="2498" y="927"/>
                    <a:pt x="2222" y="0"/>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0" name="Google Shape;1966;p56">
              <a:extLst>
                <a:ext uri="{FF2B5EF4-FFF2-40B4-BE49-F238E27FC236}">
                  <a16:creationId xmlns:a16="http://schemas.microsoft.com/office/drawing/2014/main" id="{2CA89A06-FF93-45D2-B749-044C83C7BE5F}"/>
                </a:ext>
              </a:extLst>
            </p:cNvPr>
            <p:cNvSpPr/>
            <p:nvPr/>
          </p:nvSpPr>
          <p:spPr>
            <a:xfrm>
              <a:off x="8160468" y="2907744"/>
              <a:ext cx="210936" cy="147832"/>
            </a:xfrm>
            <a:custGeom>
              <a:avLst/>
              <a:gdLst/>
              <a:ahLst/>
              <a:cxnLst/>
              <a:rect l="l" t="t" r="r" b="b"/>
              <a:pathLst>
                <a:path w="6204" h="3982" extrusionOk="0">
                  <a:moveTo>
                    <a:pt x="2562" y="0"/>
                  </a:moveTo>
                  <a:cubicBezTo>
                    <a:pt x="2038" y="340"/>
                    <a:pt x="2192" y="1142"/>
                    <a:pt x="2192" y="1852"/>
                  </a:cubicBezTo>
                  <a:cubicBezTo>
                    <a:pt x="1897" y="1749"/>
                    <a:pt x="1651" y="1704"/>
                    <a:pt x="1440" y="1704"/>
                  </a:cubicBezTo>
                  <a:cubicBezTo>
                    <a:pt x="768" y="1704"/>
                    <a:pt x="447" y="2161"/>
                    <a:pt x="1" y="2654"/>
                  </a:cubicBezTo>
                  <a:cubicBezTo>
                    <a:pt x="225" y="2816"/>
                    <a:pt x="405" y="2870"/>
                    <a:pt x="576" y="2870"/>
                  </a:cubicBezTo>
                  <a:cubicBezTo>
                    <a:pt x="934" y="2870"/>
                    <a:pt x="1253" y="2632"/>
                    <a:pt x="1860" y="2632"/>
                  </a:cubicBezTo>
                  <a:cubicBezTo>
                    <a:pt x="1962" y="2632"/>
                    <a:pt x="2072" y="2639"/>
                    <a:pt x="2192" y="2654"/>
                  </a:cubicBezTo>
                  <a:cubicBezTo>
                    <a:pt x="2068" y="3272"/>
                    <a:pt x="1420" y="3796"/>
                    <a:pt x="2562" y="3981"/>
                  </a:cubicBezTo>
                  <a:cubicBezTo>
                    <a:pt x="3027" y="3297"/>
                    <a:pt x="3880" y="2880"/>
                    <a:pt x="5293" y="2880"/>
                  </a:cubicBezTo>
                  <a:cubicBezTo>
                    <a:pt x="5474" y="2880"/>
                    <a:pt x="5665" y="2887"/>
                    <a:pt x="5864" y="2901"/>
                  </a:cubicBezTo>
                  <a:cubicBezTo>
                    <a:pt x="6204" y="1698"/>
                    <a:pt x="4692" y="1821"/>
                    <a:pt x="4013" y="1327"/>
                  </a:cubicBezTo>
                  <a:cubicBezTo>
                    <a:pt x="4105" y="432"/>
                    <a:pt x="3612" y="31"/>
                    <a:pt x="2562" y="0"/>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1" name="Google Shape;1967;p56">
              <a:extLst>
                <a:ext uri="{FF2B5EF4-FFF2-40B4-BE49-F238E27FC236}">
                  <a16:creationId xmlns:a16="http://schemas.microsoft.com/office/drawing/2014/main" id="{18F6993B-331B-4AB4-AB81-4EA92AF05898}"/>
                </a:ext>
              </a:extLst>
            </p:cNvPr>
            <p:cNvSpPr/>
            <p:nvPr/>
          </p:nvSpPr>
          <p:spPr>
            <a:xfrm>
              <a:off x="6879272" y="3034898"/>
              <a:ext cx="110194" cy="99272"/>
            </a:xfrm>
            <a:custGeom>
              <a:avLst/>
              <a:gdLst/>
              <a:ahLst/>
              <a:cxnLst/>
              <a:rect l="l" t="t" r="r" b="b"/>
              <a:pathLst>
                <a:path w="3241" h="2674" extrusionOk="0">
                  <a:moveTo>
                    <a:pt x="1389" y="1"/>
                  </a:moveTo>
                  <a:lnTo>
                    <a:pt x="1389" y="1"/>
                  </a:lnTo>
                  <a:cubicBezTo>
                    <a:pt x="1914" y="1575"/>
                    <a:pt x="0" y="1914"/>
                    <a:pt x="1389" y="2655"/>
                  </a:cubicBezTo>
                  <a:cubicBezTo>
                    <a:pt x="1485" y="2668"/>
                    <a:pt x="1572" y="2673"/>
                    <a:pt x="1651" y="2673"/>
                  </a:cubicBezTo>
                  <a:cubicBezTo>
                    <a:pt x="2539" y="2673"/>
                    <a:pt x="2447" y="1940"/>
                    <a:pt x="3241" y="1883"/>
                  </a:cubicBezTo>
                  <a:cubicBezTo>
                    <a:pt x="2932" y="1019"/>
                    <a:pt x="2161" y="526"/>
                    <a:pt x="1389"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2" name="Google Shape;1968;p56">
              <a:extLst>
                <a:ext uri="{FF2B5EF4-FFF2-40B4-BE49-F238E27FC236}">
                  <a16:creationId xmlns:a16="http://schemas.microsoft.com/office/drawing/2014/main" id="{4FE4E9F9-92B5-46C4-8074-60DB16CB25A0}"/>
                </a:ext>
              </a:extLst>
            </p:cNvPr>
            <p:cNvSpPr/>
            <p:nvPr/>
          </p:nvSpPr>
          <p:spPr>
            <a:xfrm>
              <a:off x="7749133" y="3123961"/>
              <a:ext cx="316948" cy="308694"/>
            </a:xfrm>
            <a:custGeom>
              <a:avLst/>
              <a:gdLst/>
              <a:ahLst/>
              <a:cxnLst/>
              <a:rect l="l" t="t" r="r" b="b"/>
              <a:pathLst>
                <a:path w="9322" h="8315" extrusionOk="0">
                  <a:moveTo>
                    <a:pt x="6183" y="0"/>
                  </a:moveTo>
                  <a:cubicBezTo>
                    <a:pt x="6081" y="0"/>
                    <a:pt x="5975" y="3"/>
                    <a:pt x="5865" y="9"/>
                  </a:cubicBezTo>
                  <a:cubicBezTo>
                    <a:pt x="5525" y="2787"/>
                    <a:pt x="649" y="2231"/>
                    <a:pt x="1" y="4793"/>
                  </a:cubicBezTo>
                  <a:cubicBezTo>
                    <a:pt x="340" y="5873"/>
                    <a:pt x="1945" y="6027"/>
                    <a:pt x="1822" y="7447"/>
                  </a:cubicBezTo>
                  <a:cubicBezTo>
                    <a:pt x="2090" y="7402"/>
                    <a:pt x="2322" y="7382"/>
                    <a:pt x="2528" y="7382"/>
                  </a:cubicBezTo>
                  <a:cubicBezTo>
                    <a:pt x="3944" y="7382"/>
                    <a:pt x="4082" y="8314"/>
                    <a:pt x="5497" y="8314"/>
                  </a:cubicBezTo>
                  <a:cubicBezTo>
                    <a:pt x="5703" y="8314"/>
                    <a:pt x="5936" y="8294"/>
                    <a:pt x="6204" y="8249"/>
                  </a:cubicBezTo>
                  <a:cubicBezTo>
                    <a:pt x="6112" y="7632"/>
                    <a:pt x="7284" y="7941"/>
                    <a:pt x="7315" y="7447"/>
                  </a:cubicBezTo>
                  <a:cubicBezTo>
                    <a:pt x="7037" y="7385"/>
                    <a:pt x="6605" y="7447"/>
                    <a:pt x="6605" y="7169"/>
                  </a:cubicBezTo>
                  <a:cubicBezTo>
                    <a:pt x="7809" y="6799"/>
                    <a:pt x="7192" y="5163"/>
                    <a:pt x="8426" y="4793"/>
                  </a:cubicBezTo>
                  <a:cubicBezTo>
                    <a:pt x="7593" y="3929"/>
                    <a:pt x="8735" y="3034"/>
                    <a:pt x="8056" y="2385"/>
                  </a:cubicBezTo>
                  <a:cubicBezTo>
                    <a:pt x="8704" y="2169"/>
                    <a:pt x="9321" y="1892"/>
                    <a:pt x="9167" y="1089"/>
                  </a:cubicBezTo>
                  <a:cubicBezTo>
                    <a:pt x="8330" y="599"/>
                    <a:pt x="7655" y="0"/>
                    <a:pt x="6183"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3" name="Google Shape;1969;p56">
              <a:extLst>
                <a:ext uri="{FF2B5EF4-FFF2-40B4-BE49-F238E27FC236}">
                  <a16:creationId xmlns:a16="http://schemas.microsoft.com/office/drawing/2014/main" id="{49D625A0-B00E-4250-A393-AE7A49E6EF86}"/>
                </a:ext>
              </a:extLst>
            </p:cNvPr>
            <p:cNvSpPr/>
            <p:nvPr/>
          </p:nvSpPr>
          <p:spPr>
            <a:xfrm>
              <a:off x="7350413" y="3143748"/>
              <a:ext cx="314806" cy="289761"/>
            </a:xfrm>
            <a:custGeom>
              <a:avLst/>
              <a:gdLst/>
              <a:ahLst/>
              <a:cxnLst/>
              <a:rect l="l" t="t" r="r" b="b"/>
              <a:pathLst>
                <a:path w="9259" h="7805" extrusionOk="0">
                  <a:moveTo>
                    <a:pt x="1821" y="1"/>
                  </a:moveTo>
                  <a:cubicBezTo>
                    <a:pt x="1842" y="391"/>
                    <a:pt x="1745" y="511"/>
                    <a:pt x="1570" y="511"/>
                  </a:cubicBezTo>
                  <a:cubicBezTo>
                    <a:pt x="1290" y="511"/>
                    <a:pt x="814" y="204"/>
                    <a:pt x="311" y="204"/>
                  </a:cubicBezTo>
                  <a:cubicBezTo>
                    <a:pt x="208" y="204"/>
                    <a:pt x="104" y="217"/>
                    <a:pt x="0" y="248"/>
                  </a:cubicBezTo>
                  <a:cubicBezTo>
                    <a:pt x="0" y="3365"/>
                    <a:pt x="5154" y="2717"/>
                    <a:pt x="4414" y="6358"/>
                  </a:cubicBezTo>
                  <a:cubicBezTo>
                    <a:pt x="5949" y="6491"/>
                    <a:pt x="6554" y="7805"/>
                    <a:pt x="7767" y="7805"/>
                  </a:cubicBezTo>
                  <a:cubicBezTo>
                    <a:pt x="7967" y="7805"/>
                    <a:pt x="8185" y="7769"/>
                    <a:pt x="8426" y="7685"/>
                  </a:cubicBezTo>
                  <a:cubicBezTo>
                    <a:pt x="9259" y="6667"/>
                    <a:pt x="7654" y="5525"/>
                    <a:pt x="7716" y="4260"/>
                  </a:cubicBezTo>
                  <a:cubicBezTo>
                    <a:pt x="6574" y="3704"/>
                    <a:pt x="5278" y="2963"/>
                    <a:pt x="4753" y="2377"/>
                  </a:cubicBezTo>
                  <a:cubicBezTo>
                    <a:pt x="4198" y="1760"/>
                    <a:pt x="3056" y="1328"/>
                    <a:pt x="3303" y="525"/>
                  </a:cubicBezTo>
                  <a:lnTo>
                    <a:pt x="3303" y="525"/>
                  </a:lnTo>
                  <a:cubicBezTo>
                    <a:pt x="3189" y="547"/>
                    <a:pt x="3091" y="556"/>
                    <a:pt x="3007" y="556"/>
                  </a:cubicBezTo>
                  <a:cubicBezTo>
                    <a:pt x="2359" y="556"/>
                    <a:pt x="2476" y="1"/>
                    <a:pt x="1821"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4" name="Google Shape;1970;p56">
              <a:extLst>
                <a:ext uri="{FF2B5EF4-FFF2-40B4-BE49-F238E27FC236}">
                  <a16:creationId xmlns:a16="http://schemas.microsoft.com/office/drawing/2014/main" id="{B58D6317-3E93-468D-B37B-241359978E03}"/>
                </a:ext>
              </a:extLst>
            </p:cNvPr>
            <p:cNvSpPr/>
            <p:nvPr/>
          </p:nvSpPr>
          <p:spPr>
            <a:xfrm>
              <a:off x="8002027" y="3252599"/>
              <a:ext cx="208862" cy="186813"/>
            </a:xfrm>
            <a:custGeom>
              <a:avLst/>
              <a:gdLst/>
              <a:ahLst/>
              <a:cxnLst/>
              <a:rect l="l" t="t" r="r" b="b"/>
              <a:pathLst>
                <a:path w="6143" h="5032" extrusionOk="0">
                  <a:moveTo>
                    <a:pt x="3210" y="1"/>
                  </a:moveTo>
                  <a:cubicBezTo>
                    <a:pt x="1328" y="1081"/>
                    <a:pt x="1" y="4043"/>
                    <a:pt x="2840" y="5031"/>
                  </a:cubicBezTo>
                  <a:cubicBezTo>
                    <a:pt x="2747" y="4260"/>
                    <a:pt x="2932" y="3673"/>
                    <a:pt x="3581" y="3457"/>
                  </a:cubicBezTo>
                  <a:cubicBezTo>
                    <a:pt x="4200" y="3838"/>
                    <a:pt x="4359" y="4439"/>
                    <a:pt x="5023" y="4439"/>
                  </a:cubicBezTo>
                  <a:cubicBezTo>
                    <a:pt x="5220" y="4439"/>
                    <a:pt x="5461" y="4387"/>
                    <a:pt x="5772" y="4260"/>
                  </a:cubicBezTo>
                  <a:cubicBezTo>
                    <a:pt x="5587" y="3148"/>
                    <a:pt x="4352" y="2778"/>
                    <a:pt x="4290" y="1575"/>
                  </a:cubicBezTo>
                  <a:lnTo>
                    <a:pt x="4290" y="1575"/>
                  </a:lnTo>
                  <a:cubicBezTo>
                    <a:pt x="4584" y="1760"/>
                    <a:pt x="4908" y="1852"/>
                    <a:pt x="5228" y="1852"/>
                  </a:cubicBezTo>
                  <a:cubicBezTo>
                    <a:pt x="5548" y="1852"/>
                    <a:pt x="5864" y="1760"/>
                    <a:pt x="6142" y="1575"/>
                  </a:cubicBezTo>
                  <a:cubicBezTo>
                    <a:pt x="6050" y="402"/>
                    <a:pt x="3827" y="772"/>
                    <a:pt x="3210" y="1"/>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5" name="Google Shape;1971;p56">
              <a:extLst>
                <a:ext uri="{FF2B5EF4-FFF2-40B4-BE49-F238E27FC236}">
                  <a16:creationId xmlns:a16="http://schemas.microsoft.com/office/drawing/2014/main" id="{A131769D-EA5A-46E4-B11F-53BB822E0467}"/>
                </a:ext>
              </a:extLst>
            </p:cNvPr>
            <p:cNvSpPr/>
            <p:nvPr/>
          </p:nvSpPr>
          <p:spPr>
            <a:xfrm>
              <a:off x="8345260" y="3260358"/>
              <a:ext cx="138448" cy="52161"/>
            </a:xfrm>
            <a:custGeom>
              <a:avLst/>
              <a:gdLst/>
              <a:ahLst/>
              <a:cxnLst/>
              <a:rect l="l" t="t" r="r" b="b"/>
              <a:pathLst>
                <a:path w="4072" h="1405" extrusionOk="0">
                  <a:moveTo>
                    <a:pt x="2295" y="0"/>
                  </a:moveTo>
                  <a:cubicBezTo>
                    <a:pt x="1144" y="0"/>
                    <a:pt x="0" y="336"/>
                    <a:pt x="59" y="1119"/>
                  </a:cubicBezTo>
                  <a:cubicBezTo>
                    <a:pt x="481" y="1308"/>
                    <a:pt x="1072" y="1405"/>
                    <a:pt x="1671" y="1405"/>
                  </a:cubicBezTo>
                  <a:cubicBezTo>
                    <a:pt x="2826" y="1405"/>
                    <a:pt x="4010" y="1048"/>
                    <a:pt x="4071" y="316"/>
                  </a:cubicBezTo>
                  <a:cubicBezTo>
                    <a:pt x="3630" y="113"/>
                    <a:pt x="2961" y="0"/>
                    <a:pt x="2295" y="0"/>
                  </a:cubicBezTo>
                  <a:close/>
                </a:path>
              </a:pathLst>
            </a:custGeom>
            <a:solidFill>
              <a:srgbClr val="EAAD5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6" name="Google Shape;1972;p56">
              <a:extLst>
                <a:ext uri="{FF2B5EF4-FFF2-40B4-BE49-F238E27FC236}">
                  <a16:creationId xmlns:a16="http://schemas.microsoft.com/office/drawing/2014/main" id="{15001407-9EF8-4551-A293-0D4B6409937B}"/>
                </a:ext>
              </a:extLst>
            </p:cNvPr>
            <p:cNvSpPr/>
            <p:nvPr/>
          </p:nvSpPr>
          <p:spPr>
            <a:xfrm>
              <a:off x="8372426" y="3311034"/>
              <a:ext cx="584494" cy="248181"/>
            </a:xfrm>
            <a:custGeom>
              <a:avLst/>
              <a:gdLst/>
              <a:ahLst/>
              <a:cxnLst/>
              <a:rect l="l" t="t" r="r" b="b"/>
              <a:pathLst>
                <a:path w="17191" h="6685" extrusionOk="0">
                  <a:moveTo>
                    <a:pt x="4754" y="1"/>
                  </a:moveTo>
                  <a:cubicBezTo>
                    <a:pt x="4435" y="377"/>
                    <a:pt x="4225" y="809"/>
                    <a:pt x="3434" y="809"/>
                  </a:cubicBezTo>
                  <a:cubicBezTo>
                    <a:pt x="3382" y="809"/>
                    <a:pt x="3329" y="807"/>
                    <a:pt x="3272" y="803"/>
                  </a:cubicBezTo>
                  <a:cubicBezTo>
                    <a:pt x="3155" y="825"/>
                    <a:pt x="3055" y="835"/>
                    <a:pt x="2968" y="835"/>
                  </a:cubicBezTo>
                  <a:cubicBezTo>
                    <a:pt x="2295" y="835"/>
                    <a:pt x="2428" y="246"/>
                    <a:pt x="1756" y="246"/>
                  </a:cubicBezTo>
                  <a:cubicBezTo>
                    <a:pt x="1669" y="246"/>
                    <a:pt x="1569" y="256"/>
                    <a:pt x="1451" y="278"/>
                  </a:cubicBezTo>
                  <a:cubicBezTo>
                    <a:pt x="1575" y="988"/>
                    <a:pt x="1" y="494"/>
                    <a:pt x="340" y="1328"/>
                  </a:cubicBezTo>
                  <a:cubicBezTo>
                    <a:pt x="356" y="1489"/>
                    <a:pt x="427" y="1545"/>
                    <a:pt x="540" y="1545"/>
                  </a:cubicBezTo>
                  <a:cubicBezTo>
                    <a:pt x="792" y="1545"/>
                    <a:pt x="1251" y="1263"/>
                    <a:pt x="1762" y="1263"/>
                  </a:cubicBezTo>
                  <a:cubicBezTo>
                    <a:pt x="1893" y="1263"/>
                    <a:pt x="2026" y="1281"/>
                    <a:pt x="2161" y="1328"/>
                  </a:cubicBezTo>
                  <a:cubicBezTo>
                    <a:pt x="3797" y="2284"/>
                    <a:pt x="5957" y="2871"/>
                    <a:pt x="7315" y="4013"/>
                  </a:cubicBezTo>
                  <a:lnTo>
                    <a:pt x="7315" y="5587"/>
                  </a:lnTo>
                  <a:cubicBezTo>
                    <a:pt x="7767" y="5389"/>
                    <a:pt x="8146" y="5311"/>
                    <a:pt x="8480" y="5311"/>
                  </a:cubicBezTo>
                  <a:cubicBezTo>
                    <a:pt x="9605" y="5311"/>
                    <a:pt x="10216" y="6199"/>
                    <a:pt x="11358" y="6389"/>
                  </a:cubicBezTo>
                  <a:cubicBezTo>
                    <a:pt x="12513" y="6361"/>
                    <a:pt x="12279" y="5278"/>
                    <a:pt x="13522" y="5278"/>
                  </a:cubicBezTo>
                  <a:cubicBezTo>
                    <a:pt x="13640" y="5278"/>
                    <a:pt x="13772" y="5287"/>
                    <a:pt x="13920" y="5309"/>
                  </a:cubicBezTo>
                  <a:cubicBezTo>
                    <a:pt x="14569" y="5622"/>
                    <a:pt x="15313" y="6685"/>
                    <a:pt x="16296" y="6685"/>
                  </a:cubicBezTo>
                  <a:cubicBezTo>
                    <a:pt x="16574" y="6685"/>
                    <a:pt x="16871" y="6600"/>
                    <a:pt x="17191" y="6389"/>
                  </a:cubicBezTo>
                  <a:cubicBezTo>
                    <a:pt x="16481" y="6204"/>
                    <a:pt x="16018" y="5525"/>
                    <a:pt x="16111" y="4784"/>
                  </a:cubicBezTo>
                  <a:cubicBezTo>
                    <a:pt x="15154" y="4167"/>
                    <a:pt x="13796" y="3827"/>
                    <a:pt x="13179" y="2932"/>
                  </a:cubicBezTo>
                  <a:lnTo>
                    <a:pt x="13179" y="2130"/>
                  </a:lnTo>
                  <a:cubicBezTo>
                    <a:pt x="10340" y="2068"/>
                    <a:pt x="9599" y="494"/>
                    <a:pt x="7315"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7" name="Google Shape;1973;p56">
              <a:extLst>
                <a:ext uri="{FF2B5EF4-FFF2-40B4-BE49-F238E27FC236}">
                  <a16:creationId xmlns:a16="http://schemas.microsoft.com/office/drawing/2014/main" id="{54CDF49F-BEE4-46EF-BC93-21F503409C62}"/>
                </a:ext>
              </a:extLst>
            </p:cNvPr>
            <p:cNvSpPr/>
            <p:nvPr/>
          </p:nvSpPr>
          <p:spPr>
            <a:xfrm>
              <a:off x="7638973" y="3439375"/>
              <a:ext cx="328474" cy="101388"/>
            </a:xfrm>
            <a:custGeom>
              <a:avLst/>
              <a:gdLst/>
              <a:ahLst/>
              <a:cxnLst/>
              <a:rect l="l" t="t" r="r" b="b"/>
              <a:pathLst>
                <a:path w="9661" h="2731" extrusionOk="0">
                  <a:moveTo>
                    <a:pt x="1019" y="0"/>
                  </a:moveTo>
                  <a:cubicBezTo>
                    <a:pt x="710" y="494"/>
                    <a:pt x="0" y="679"/>
                    <a:pt x="309" y="1605"/>
                  </a:cubicBezTo>
                  <a:cubicBezTo>
                    <a:pt x="3441" y="1633"/>
                    <a:pt x="5104" y="2731"/>
                    <a:pt x="8295" y="2731"/>
                  </a:cubicBezTo>
                  <a:cubicBezTo>
                    <a:pt x="8657" y="2731"/>
                    <a:pt x="9038" y="2716"/>
                    <a:pt x="9444" y="2685"/>
                  </a:cubicBezTo>
                  <a:cubicBezTo>
                    <a:pt x="9660" y="1728"/>
                    <a:pt x="8179" y="2006"/>
                    <a:pt x="8364" y="1080"/>
                  </a:cubicBezTo>
                  <a:lnTo>
                    <a:pt x="8364" y="1080"/>
                  </a:lnTo>
                  <a:cubicBezTo>
                    <a:pt x="8224" y="1083"/>
                    <a:pt x="8086" y="1085"/>
                    <a:pt x="7950" y="1085"/>
                  </a:cubicBezTo>
                  <a:cubicBezTo>
                    <a:pt x="5171" y="1085"/>
                    <a:pt x="3137" y="500"/>
                    <a:pt x="1019"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8" name="Google Shape;1974;p56">
              <a:extLst>
                <a:ext uri="{FF2B5EF4-FFF2-40B4-BE49-F238E27FC236}">
                  <a16:creationId xmlns:a16="http://schemas.microsoft.com/office/drawing/2014/main" id="{A49AE531-83EC-4223-A082-9EC5335A40F5}"/>
                </a:ext>
              </a:extLst>
            </p:cNvPr>
            <p:cNvSpPr/>
            <p:nvPr/>
          </p:nvSpPr>
          <p:spPr>
            <a:xfrm>
              <a:off x="7811048" y="3577926"/>
              <a:ext cx="1178406" cy="808991"/>
            </a:xfrm>
            <a:custGeom>
              <a:avLst/>
              <a:gdLst/>
              <a:ahLst/>
              <a:cxnLst/>
              <a:rect l="l" t="t" r="r" b="b"/>
              <a:pathLst>
                <a:path w="34659" h="21791" extrusionOk="0">
                  <a:moveTo>
                    <a:pt x="26103" y="0"/>
                  </a:moveTo>
                  <a:cubicBezTo>
                    <a:pt x="26075" y="0"/>
                    <a:pt x="26047" y="1"/>
                    <a:pt x="26017" y="2"/>
                  </a:cubicBezTo>
                  <a:cubicBezTo>
                    <a:pt x="25091" y="1082"/>
                    <a:pt x="26418" y="3860"/>
                    <a:pt x="24906" y="4508"/>
                  </a:cubicBezTo>
                  <a:cubicBezTo>
                    <a:pt x="24714" y="4557"/>
                    <a:pt x="24559" y="4578"/>
                    <a:pt x="24432" y="4578"/>
                  </a:cubicBezTo>
                  <a:cubicBezTo>
                    <a:pt x="23724" y="4578"/>
                    <a:pt x="23893" y="3924"/>
                    <a:pt x="23161" y="3924"/>
                  </a:cubicBezTo>
                  <a:cubicBezTo>
                    <a:pt x="23040" y="3924"/>
                    <a:pt x="22894" y="3942"/>
                    <a:pt x="22715" y="3983"/>
                  </a:cubicBezTo>
                  <a:cubicBezTo>
                    <a:pt x="22653" y="3243"/>
                    <a:pt x="20987" y="3644"/>
                    <a:pt x="21265" y="2656"/>
                  </a:cubicBezTo>
                  <a:cubicBezTo>
                    <a:pt x="21079" y="1823"/>
                    <a:pt x="23055" y="2564"/>
                    <a:pt x="22715" y="1607"/>
                  </a:cubicBezTo>
                  <a:cubicBezTo>
                    <a:pt x="22062" y="1065"/>
                    <a:pt x="20742" y="1009"/>
                    <a:pt x="19355" y="1009"/>
                  </a:cubicBezTo>
                  <a:cubicBezTo>
                    <a:pt x="18990" y="1009"/>
                    <a:pt x="18621" y="1013"/>
                    <a:pt x="18258" y="1013"/>
                  </a:cubicBezTo>
                  <a:cubicBezTo>
                    <a:pt x="17327" y="1013"/>
                    <a:pt x="16437" y="987"/>
                    <a:pt x="15771" y="805"/>
                  </a:cubicBezTo>
                  <a:cubicBezTo>
                    <a:pt x="15123" y="959"/>
                    <a:pt x="15771" y="2039"/>
                    <a:pt x="15030" y="2132"/>
                  </a:cubicBezTo>
                  <a:cubicBezTo>
                    <a:pt x="13796" y="2255"/>
                    <a:pt x="12562" y="2533"/>
                    <a:pt x="11358" y="2934"/>
                  </a:cubicBezTo>
                  <a:cubicBezTo>
                    <a:pt x="10926" y="3737"/>
                    <a:pt x="11234" y="5125"/>
                    <a:pt x="9907" y="5311"/>
                  </a:cubicBezTo>
                  <a:cubicBezTo>
                    <a:pt x="9626" y="5110"/>
                    <a:pt x="9336" y="5043"/>
                    <a:pt x="9033" y="5043"/>
                  </a:cubicBezTo>
                  <a:cubicBezTo>
                    <a:pt x="8427" y="5043"/>
                    <a:pt x="7773" y="5312"/>
                    <a:pt x="7054" y="5312"/>
                  </a:cubicBezTo>
                  <a:cubicBezTo>
                    <a:pt x="7028" y="5312"/>
                    <a:pt x="7002" y="5311"/>
                    <a:pt x="6976" y="5311"/>
                  </a:cubicBezTo>
                  <a:lnTo>
                    <a:pt x="6976" y="5311"/>
                  </a:lnTo>
                  <a:cubicBezTo>
                    <a:pt x="6235" y="5496"/>
                    <a:pt x="7037" y="6792"/>
                    <a:pt x="6235" y="6915"/>
                  </a:cubicBezTo>
                  <a:cubicBezTo>
                    <a:pt x="5679" y="6804"/>
                    <a:pt x="5555" y="6436"/>
                    <a:pt x="5252" y="6436"/>
                  </a:cubicBezTo>
                  <a:cubicBezTo>
                    <a:pt x="5135" y="6436"/>
                    <a:pt x="4991" y="6491"/>
                    <a:pt x="4784" y="6638"/>
                  </a:cubicBezTo>
                  <a:cubicBezTo>
                    <a:pt x="3858" y="7317"/>
                    <a:pt x="4291" y="8952"/>
                    <a:pt x="2963" y="9292"/>
                  </a:cubicBezTo>
                  <a:cubicBezTo>
                    <a:pt x="2130" y="9693"/>
                    <a:pt x="495" y="9477"/>
                    <a:pt x="1" y="10094"/>
                  </a:cubicBezTo>
                  <a:cubicBezTo>
                    <a:pt x="402" y="11267"/>
                    <a:pt x="1297" y="12748"/>
                    <a:pt x="402" y="14075"/>
                  </a:cubicBezTo>
                  <a:cubicBezTo>
                    <a:pt x="1112" y="14260"/>
                    <a:pt x="1359" y="14785"/>
                    <a:pt x="1513" y="15402"/>
                  </a:cubicBezTo>
                  <a:cubicBezTo>
                    <a:pt x="1698" y="16606"/>
                    <a:pt x="834" y="17069"/>
                    <a:pt x="1112" y="18334"/>
                  </a:cubicBezTo>
                  <a:cubicBezTo>
                    <a:pt x="1162" y="18331"/>
                    <a:pt x="1211" y="18330"/>
                    <a:pt x="1257" y="18330"/>
                  </a:cubicBezTo>
                  <a:cubicBezTo>
                    <a:pt x="2184" y="18330"/>
                    <a:pt x="2321" y="18863"/>
                    <a:pt x="3196" y="18863"/>
                  </a:cubicBezTo>
                  <a:cubicBezTo>
                    <a:pt x="3240" y="18863"/>
                    <a:pt x="3286" y="18862"/>
                    <a:pt x="3334" y="18859"/>
                  </a:cubicBezTo>
                  <a:cubicBezTo>
                    <a:pt x="4630" y="18444"/>
                    <a:pt x="5447" y="17724"/>
                    <a:pt x="7286" y="17724"/>
                  </a:cubicBezTo>
                  <a:cubicBezTo>
                    <a:pt x="7636" y="17724"/>
                    <a:pt x="8023" y="17750"/>
                    <a:pt x="8457" y="17810"/>
                  </a:cubicBezTo>
                  <a:cubicBezTo>
                    <a:pt x="9560" y="16785"/>
                    <a:pt x="11579" y="16454"/>
                    <a:pt x="14077" y="16454"/>
                  </a:cubicBezTo>
                  <a:cubicBezTo>
                    <a:pt x="14515" y="16454"/>
                    <a:pt x="14967" y="16464"/>
                    <a:pt x="15432" y="16482"/>
                  </a:cubicBezTo>
                  <a:cubicBezTo>
                    <a:pt x="16388" y="17007"/>
                    <a:pt x="17160" y="17840"/>
                    <a:pt x="17592" y="18859"/>
                  </a:cubicBezTo>
                  <a:cubicBezTo>
                    <a:pt x="17871" y="18764"/>
                    <a:pt x="18080" y="18728"/>
                    <a:pt x="18247" y="18728"/>
                  </a:cubicBezTo>
                  <a:cubicBezTo>
                    <a:pt x="18751" y="18728"/>
                    <a:pt x="18875" y="19051"/>
                    <a:pt x="19371" y="19051"/>
                  </a:cubicBezTo>
                  <a:cubicBezTo>
                    <a:pt x="19568" y="19051"/>
                    <a:pt x="19824" y="19000"/>
                    <a:pt x="20184" y="18859"/>
                  </a:cubicBezTo>
                  <a:lnTo>
                    <a:pt x="20184" y="18859"/>
                  </a:lnTo>
                  <a:cubicBezTo>
                    <a:pt x="20184" y="19569"/>
                    <a:pt x="20308" y="20371"/>
                    <a:pt x="19783" y="20711"/>
                  </a:cubicBezTo>
                  <a:cubicBezTo>
                    <a:pt x="22129" y="21698"/>
                    <a:pt x="23517" y="21760"/>
                    <a:pt x="27128" y="21791"/>
                  </a:cubicBezTo>
                  <a:cubicBezTo>
                    <a:pt x="28054" y="21297"/>
                    <a:pt x="28733" y="20618"/>
                    <a:pt x="30060" y="20433"/>
                  </a:cubicBezTo>
                  <a:cubicBezTo>
                    <a:pt x="29875" y="19075"/>
                    <a:pt x="31788" y="19260"/>
                    <a:pt x="31511" y="17810"/>
                  </a:cubicBezTo>
                  <a:cubicBezTo>
                    <a:pt x="32776" y="17748"/>
                    <a:pt x="32467" y="16544"/>
                    <a:pt x="33702" y="16482"/>
                  </a:cubicBezTo>
                  <a:cubicBezTo>
                    <a:pt x="33301" y="15526"/>
                    <a:pt x="34350" y="14970"/>
                    <a:pt x="34443" y="14075"/>
                  </a:cubicBezTo>
                  <a:cubicBezTo>
                    <a:pt x="34659" y="12470"/>
                    <a:pt x="33733" y="10804"/>
                    <a:pt x="33362" y="9292"/>
                  </a:cubicBezTo>
                  <a:cubicBezTo>
                    <a:pt x="33237" y="9246"/>
                    <a:pt x="33116" y="9227"/>
                    <a:pt x="33002" y="9227"/>
                  </a:cubicBezTo>
                  <a:cubicBezTo>
                    <a:pt x="32503" y="9227"/>
                    <a:pt x="32112" y="9584"/>
                    <a:pt x="31830" y="9584"/>
                  </a:cubicBezTo>
                  <a:cubicBezTo>
                    <a:pt x="31701" y="9584"/>
                    <a:pt x="31594" y="9509"/>
                    <a:pt x="31511" y="9292"/>
                  </a:cubicBezTo>
                  <a:cubicBezTo>
                    <a:pt x="31665" y="8057"/>
                    <a:pt x="30863" y="7471"/>
                    <a:pt x="31140" y="6113"/>
                  </a:cubicBezTo>
                  <a:cubicBezTo>
                    <a:pt x="30431" y="5928"/>
                    <a:pt x="30307" y="5311"/>
                    <a:pt x="29690" y="5033"/>
                  </a:cubicBezTo>
                  <a:cubicBezTo>
                    <a:pt x="29566" y="2996"/>
                    <a:pt x="27067" y="2687"/>
                    <a:pt x="27499" y="249"/>
                  </a:cubicBezTo>
                  <a:lnTo>
                    <a:pt x="27499" y="249"/>
                  </a:lnTo>
                  <a:cubicBezTo>
                    <a:pt x="27439" y="254"/>
                    <a:pt x="27384" y="257"/>
                    <a:pt x="27333" y="257"/>
                  </a:cubicBezTo>
                  <a:cubicBezTo>
                    <a:pt x="26796" y="257"/>
                    <a:pt x="26653" y="0"/>
                    <a:pt x="26103"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9" name="Google Shape;1975;p56">
              <a:extLst>
                <a:ext uri="{FF2B5EF4-FFF2-40B4-BE49-F238E27FC236}">
                  <a16:creationId xmlns:a16="http://schemas.microsoft.com/office/drawing/2014/main" id="{39F9B620-5500-47BF-91A6-06E95F72235E}"/>
                </a:ext>
              </a:extLst>
            </p:cNvPr>
            <p:cNvSpPr/>
            <p:nvPr/>
          </p:nvSpPr>
          <p:spPr>
            <a:xfrm>
              <a:off x="5783784" y="3607589"/>
              <a:ext cx="246636" cy="414018"/>
            </a:xfrm>
            <a:custGeom>
              <a:avLst/>
              <a:gdLst/>
              <a:ahLst/>
              <a:cxnLst/>
              <a:rect l="l" t="t" r="r" b="b"/>
              <a:pathLst>
                <a:path w="7254" h="11152" extrusionOk="0">
                  <a:moveTo>
                    <a:pt x="5901" y="0"/>
                  </a:moveTo>
                  <a:cubicBezTo>
                    <a:pt x="5861" y="0"/>
                    <a:pt x="5818" y="2"/>
                    <a:pt x="5772" y="6"/>
                  </a:cubicBezTo>
                  <a:cubicBezTo>
                    <a:pt x="5093" y="746"/>
                    <a:pt x="4568" y="1672"/>
                    <a:pt x="4290" y="2660"/>
                  </a:cubicBezTo>
                  <a:cubicBezTo>
                    <a:pt x="2716" y="2938"/>
                    <a:pt x="1914" y="3740"/>
                    <a:pt x="1019" y="4512"/>
                  </a:cubicBezTo>
                  <a:cubicBezTo>
                    <a:pt x="710" y="5437"/>
                    <a:pt x="1544" y="5561"/>
                    <a:pt x="1359" y="6363"/>
                  </a:cubicBezTo>
                  <a:cubicBezTo>
                    <a:pt x="1050" y="6919"/>
                    <a:pt x="803" y="7567"/>
                    <a:pt x="247" y="7968"/>
                  </a:cubicBezTo>
                  <a:cubicBezTo>
                    <a:pt x="1050" y="9172"/>
                    <a:pt x="1" y="10221"/>
                    <a:pt x="1359" y="11147"/>
                  </a:cubicBezTo>
                  <a:cubicBezTo>
                    <a:pt x="1426" y="11150"/>
                    <a:pt x="1491" y="11152"/>
                    <a:pt x="1554" y="11152"/>
                  </a:cubicBezTo>
                  <a:cubicBezTo>
                    <a:pt x="2412" y="11152"/>
                    <a:pt x="2820" y="10847"/>
                    <a:pt x="3656" y="10847"/>
                  </a:cubicBezTo>
                  <a:cubicBezTo>
                    <a:pt x="3843" y="10847"/>
                    <a:pt x="4051" y="10863"/>
                    <a:pt x="4290" y="10900"/>
                  </a:cubicBezTo>
                  <a:cubicBezTo>
                    <a:pt x="5093" y="9696"/>
                    <a:pt x="4784" y="9172"/>
                    <a:pt x="5772" y="7968"/>
                  </a:cubicBezTo>
                  <a:lnTo>
                    <a:pt x="5772" y="6641"/>
                  </a:lnTo>
                  <a:cubicBezTo>
                    <a:pt x="5864" y="6332"/>
                    <a:pt x="6142" y="6240"/>
                    <a:pt x="6512" y="6116"/>
                  </a:cubicBezTo>
                  <a:cubicBezTo>
                    <a:pt x="5833" y="4944"/>
                    <a:pt x="7161" y="3833"/>
                    <a:pt x="7253" y="1857"/>
                  </a:cubicBezTo>
                  <a:cubicBezTo>
                    <a:pt x="5906" y="1857"/>
                    <a:pt x="7201" y="0"/>
                    <a:pt x="5901" y="0"/>
                  </a:cubicBezTo>
                  <a:close/>
                </a:path>
              </a:pathLst>
            </a:custGeom>
            <a:solidFill>
              <a:srgbClr val="00100E"/>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0" name="Google Shape;1976;p56">
              <a:extLst>
                <a:ext uri="{FF2B5EF4-FFF2-40B4-BE49-F238E27FC236}">
                  <a16:creationId xmlns:a16="http://schemas.microsoft.com/office/drawing/2014/main" id="{1A127707-A3C1-4F7E-A63C-6ADDA0A6F70A}"/>
                </a:ext>
              </a:extLst>
            </p:cNvPr>
            <p:cNvSpPr/>
            <p:nvPr/>
          </p:nvSpPr>
          <p:spPr>
            <a:xfrm>
              <a:off x="8569695" y="4422151"/>
              <a:ext cx="163744" cy="93110"/>
            </a:xfrm>
            <a:custGeom>
              <a:avLst/>
              <a:gdLst/>
              <a:ahLst/>
              <a:cxnLst/>
              <a:rect l="l" t="t" r="r" b="b"/>
              <a:pathLst>
                <a:path w="4816" h="2508" extrusionOk="0">
                  <a:moveTo>
                    <a:pt x="1045" y="0"/>
                  </a:moveTo>
                  <a:cubicBezTo>
                    <a:pt x="778" y="0"/>
                    <a:pt x="557" y="26"/>
                    <a:pt x="402" y="100"/>
                  </a:cubicBezTo>
                  <a:cubicBezTo>
                    <a:pt x="1" y="501"/>
                    <a:pt x="1637" y="1705"/>
                    <a:pt x="1883" y="2507"/>
                  </a:cubicBezTo>
                  <a:cubicBezTo>
                    <a:pt x="3673" y="2384"/>
                    <a:pt x="4815" y="1797"/>
                    <a:pt x="4445" y="100"/>
                  </a:cubicBezTo>
                  <a:lnTo>
                    <a:pt x="4445" y="100"/>
                  </a:lnTo>
                  <a:cubicBezTo>
                    <a:pt x="4155" y="139"/>
                    <a:pt x="3860" y="154"/>
                    <a:pt x="3566" y="154"/>
                  </a:cubicBezTo>
                  <a:cubicBezTo>
                    <a:pt x="2621" y="154"/>
                    <a:pt x="1694" y="0"/>
                    <a:pt x="1045"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1" name="Google Shape;1977;p56">
              <a:extLst>
                <a:ext uri="{FF2B5EF4-FFF2-40B4-BE49-F238E27FC236}">
                  <a16:creationId xmlns:a16="http://schemas.microsoft.com/office/drawing/2014/main" id="{B3B42368-A6EB-43E1-AC44-8B8389C721C5}"/>
                </a:ext>
              </a:extLst>
            </p:cNvPr>
            <p:cNvSpPr/>
            <p:nvPr/>
          </p:nvSpPr>
          <p:spPr>
            <a:xfrm>
              <a:off x="4073402" y="2284377"/>
              <a:ext cx="2007360" cy="1993687"/>
            </a:xfrm>
            <a:custGeom>
              <a:avLst/>
              <a:gdLst/>
              <a:ahLst/>
              <a:cxnLst/>
              <a:rect l="l" t="t" r="r" b="b"/>
              <a:pathLst>
                <a:path w="59040" h="53702" extrusionOk="0">
                  <a:moveTo>
                    <a:pt x="23544" y="0"/>
                  </a:moveTo>
                  <a:cubicBezTo>
                    <a:pt x="21759" y="0"/>
                    <a:pt x="20004" y="279"/>
                    <a:pt x="18333" y="836"/>
                  </a:cubicBezTo>
                  <a:cubicBezTo>
                    <a:pt x="17781" y="813"/>
                    <a:pt x="17243" y="800"/>
                    <a:pt x="16725" y="800"/>
                  </a:cubicBezTo>
                  <a:cubicBezTo>
                    <a:pt x="14433" y="800"/>
                    <a:pt x="12516" y="1060"/>
                    <a:pt x="11358" y="1916"/>
                  </a:cubicBezTo>
                  <a:cubicBezTo>
                    <a:pt x="11065" y="1388"/>
                    <a:pt x="10382" y="1111"/>
                    <a:pt x="9335" y="1111"/>
                  </a:cubicBezTo>
                  <a:cubicBezTo>
                    <a:pt x="9280" y="1111"/>
                    <a:pt x="9224" y="1112"/>
                    <a:pt x="9167" y="1113"/>
                  </a:cubicBezTo>
                  <a:cubicBezTo>
                    <a:pt x="8858" y="2039"/>
                    <a:pt x="7562" y="2224"/>
                    <a:pt x="6605" y="2687"/>
                  </a:cubicBezTo>
                  <a:cubicBezTo>
                    <a:pt x="5618" y="3953"/>
                    <a:pt x="5988" y="5558"/>
                    <a:pt x="5155" y="6669"/>
                  </a:cubicBezTo>
                  <a:cubicBezTo>
                    <a:pt x="4599" y="7378"/>
                    <a:pt x="2624" y="8088"/>
                    <a:pt x="1852" y="8798"/>
                  </a:cubicBezTo>
                  <a:cubicBezTo>
                    <a:pt x="1791" y="10341"/>
                    <a:pt x="927" y="11329"/>
                    <a:pt x="1" y="12285"/>
                  </a:cubicBezTo>
                  <a:lnTo>
                    <a:pt x="1" y="19198"/>
                  </a:lnTo>
                  <a:cubicBezTo>
                    <a:pt x="1266" y="20217"/>
                    <a:pt x="2377" y="21359"/>
                    <a:pt x="2933" y="22902"/>
                  </a:cubicBezTo>
                  <a:cubicBezTo>
                    <a:pt x="4630" y="23643"/>
                    <a:pt x="5772" y="24754"/>
                    <a:pt x="8056" y="25031"/>
                  </a:cubicBezTo>
                  <a:cubicBezTo>
                    <a:pt x="9414" y="24834"/>
                    <a:pt x="10791" y="24735"/>
                    <a:pt x="12173" y="24735"/>
                  </a:cubicBezTo>
                  <a:cubicBezTo>
                    <a:pt x="12518" y="24735"/>
                    <a:pt x="12864" y="24741"/>
                    <a:pt x="13210" y="24754"/>
                  </a:cubicBezTo>
                  <a:cubicBezTo>
                    <a:pt x="13947" y="24341"/>
                    <a:pt x="13923" y="23420"/>
                    <a:pt x="15213" y="23420"/>
                  </a:cubicBezTo>
                  <a:cubicBezTo>
                    <a:pt x="15272" y="23420"/>
                    <a:pt x="15335" y="23422"/>
                    <a:pt x="15401" y="23426"/>
                  </a:cubicBezTo>
                  <a:cubicBezTo>
                    <a:pt x="16080" y="23488"/>
                    <a:pt x="15617" y="24321"/>
                    <a:pt x="16142" y="24507"/>
                  </a:cubicBezTo>
                  <a:cubicBezTo>
                    <a:pt x="16370" y="24482"/>
                    <a:pt x="16579" y="24471"/>
                    <a:pt x="16774" y="24471"/>
                  </a:cubicBezTo>
                  <a:cubicBezTo>
                    <a:pt x="18025" y="24471"/>
                    <a:pt x="18665" y="24924"/>
                    <a:pt x="19814" y="25031"/>
                  </a:cubicBezTo>
                  <a:cubicBezTo>
                    <a:pt x="20325" y="24827"/>
                    <a:pt x="20625" y="24453"/>
                    <a:pt x="21430" y="24453"/>
                  </a:cubicBezTo>
                  <a:cubicBezTo>
                    <a:pt x="21598" y="24453"/>
                    <a:pt x="21787" y="24469"/>
                    <a:pt x="22005" y="24507"/>
                  </a:cubicBezTo>
                  <a:cubicBezTo>
                    <a:pt x="22376" y="26544"/>
                    <a:pt x="21234" y="27500"/>
                    <a:pt x="21265" y="29290"/>
                  </a:cubicBezTo>
                  <a:cubicBezTo>
                    <a:pt x="22314" y="30648"/>
                    <a:pt x="24104" y="31667"/>
                    <a:pt x="23456" y="33518"/>
                  </a:cubicBezTo>
                  <a:cubicBezTo>
                    <a:pt x="24443" y="34413"/>
                    <a:pt x="24505" y="35956"/>
                    <a:pt x="24937" y="37253"/>
                  </a:cubicBezTo>
                  <a:cubicBezTo>
                    <a:pt x="24011" y="38456"/>
                    <a:pt x="24227" y="40462"/>
                    <a:pt x="23456" y="41758"/>
                  </a:cubicBezTo>
                  <a:cubicBezTo>
                    <a:pt x="24999" y="42777"/>
                    <a:pt x="26172" y="44258"/>
                    <a:pt x="26789" y="46017"/>
                  </a:cubicBezTo>
                  <a:lnTo>
                    <a:pt x="26789" y="48394"/>
                  </a:lnTo>
                  <a:cubicBezTo>
                    <a:pt x="28394" y="49782"/>
                    <a:pt x="28363" y="52375"/>
                    <a:pt x="30060" y="53702"/>
                  </a:cubicBezTo>
                  <a:cubicBezTo>
                    <a:pt x="33578" y="53517"/>
                    <a:pt x="35338" y="52066"/>
                    <a:pt x="38486" y="51572"/>
                  </a:cubicBezTo>
                  <a:cubicBezTo>
                    <a:pt x="39041" y="50122"/>
                    <a:pt x="40152" y="49073"/>
                    <a:pt x="41788" y="48394"/>
                  </a:cubicBezTo>
                  <a:cubicBezTo>
                    <a:pt x="41603" y="47375"/>
                    <a:pt x="42436" y="47097"/>
                    <a:pt x="42127" y="46017"/>
                  </a:cubicBezTo>
                  <a:cubicBezTo>
                    <a:pt x="42703" y="45808"/>
                    <a:pt x="42990" y="45421"/>
                    <a:pt x="43835" y="45421"/>
                  </a:cubicBezTo>
                  <a:cubicBezTo>
                    <a:pt x="43987" y="45421"/>
                    <a:pt x="44157" y="45434"/>
                    <a:pt x="44349" y="45462"/>
                  </a:cubicBezTo>
                  <a:cubicBezTo>
                    <a:pt x="44380" y="42406"/>
                    <a:pt x="45892" y="40400"/>
                    <a:pt x="48763" y="39351"/>
                  </a:cubicBezTo>
                  <a:cubicBezTo>
                    <a:pt x="49287" y="36913"/>
                    <a:pt x="49287" y="34382"/>
                    <a:pt x="48763" y="31913"/>
                  </a:cubicBezTo>
                  <a:cubicBezTo>
                    <a:pt x="49534" y="30864"/>
                    <a:pt x="50151" y="29691"/>
                    <a:pt x="50552" y="28457"/>
                  </a:cubicBezTo>
                  <a:cubicBezTo>
                    <a:pt x="51447" y="28025"/>
                    <a:pt x="52188" y="27500"/>
                    <a:pt x="53145" y="27130"/>
                  </a:cubicBezTo>
                  <a:cubicBezTo>
                    <a:pt x="54873" y="25278"/>
                    <a:pt x="56478" y="23334"/>
                    <a:pt x="58268" y="21544"/>
                  </a:cubicBezTo>
                  <a:cubicBezTo>
                    <a:pt x="58546" y="20556"/>
                    <a:pt x="59040" y="19198"/>
                    <a:pt x="57898" y="18643"/>
                  </a:cubicBezTo>
                  <a:cubicBezTo>
                    <a:pt x="57787" y="18632"/>
                    <a:pt x="57684" y="18627"/>
                    <a:pt x="57588" y="18627"/>
                  </a:cubicBezTo>
                  <a:cubicBezTo>
                    <a:pt x="56369" y="18627"/>
                    <a:pt x="56318" y="19448"/>
                    <a:pt x="55118" y="19448"/>
                  </a:cubicBezTo>
                  <a:cubicBezTo>
                    <a:pt x="55079" y="19448"/>
                    <a:pt x="55038" y="19447"/>
                    <a:pt x="54997" y="19445"/>
                  </a:cubicBezTo>
                  <a:lnTo>
                    <a:pt x="51664" y="19445"/>
                  </a:lnTo>
                  <a:cubicBezTo>
                    <a:pt x="51509" y="17624"/>
                    <a:pt x="49688" y="16976"/>
                    <a:pt x="48361" y="15958"/>
                  </a:cubicBezTo>
                  <a:cubicBezTo>
                    <a:pt x="48701" y="14199"/>
                    <a:pt x="46201" y="14538"/>
                    <a:pt x="46911" y="12501"/>
                  </a:cubicBezTo>
                  <a:cubicBezTo>
                    <a:pt x="46294" y="11884"/>
                    <a:pt x="45152" y="11637"/>
                    <a:pt x="44720" y="10897"/>
                  </a:cubicBezTo>
                  <a:cubicBezTo>
                    <a:pt x="45028" y="10156"/>
                    <a:pt x="44288" y="8983"/>
                    <a:pt x="44627" y="8798"/>
                  </a:cubicBezTo>
                  <a:cubicBezTo>
                    <a:pt x="44534" y="8613"/>
                    <a:pt x="44411" y="8428"/>
                    <a:pt x="44288" y="8181"/>
                  </a:cubicBezTo>
                  <a:cubicBezTo>
                    <a:pt x="44220" y="8226"/>
                    <a:pt x="44119" y="8255"/>
                    <a:pt x="44046" y="8255"/>
                  </a:cubicBezTo>
                  <a:cubicBezTo>
                    <a:pt x="44019" y="8255"/>
                    <a:pt x="43995" y="8251"/>
                    <a:pt x="43979" y="8243"/>
                  </a:cubicBezTo>
                  <a:cubicBezTo>
                    <a:pt x="43855" y="8150"/>
                    <a:pt x="44041" y="8026"/>
                    <a:pt x="44195" y="7965"/>
                  </a:cubicBezTo>
                  <a:cubicBezTo>
                    <a:pt x="43516" y="6792"/>
                    <a:pt x="42590" y="5342"/>
                    <a:pt x="42220" y="4755"/>
                  </a:cubicBezTo>
                  <a:lnTo>
                    <a:pt x="42127" y="4755"/>
                  </a:lnTo>
                  <a:cubicBezTo>
                    <a:pt x="39473" y="4045"/>
                    <a:pt x="36140" y="3798"/>
                    <a:pt x="32591" y="3706"/>
                  </a:cubicBezTo>
                  <a:cubicBezTo>
                    <a:pt x="31542" y="3922"/>
                    <a:pt x="31727" y="5033"/>
                    <a:pt x="30770" y="5311"/>
                  </a:cubicBezTo>
                  <a:cubicBezTo>
                    <a:pt x="29104" y="4045"/>
                    <a:pt x="25770" y="3984"/>
                    <a:pt x="24196" y="2657"/>
                  </a:cubicBezTo>
                  <a:cubicBezTo>
                    <a:pt x="24474" y="1731"/>
                    <a:pt x="23795" y="1515"/>
                    <a:pt x="23456" y="1052"/>
                  </a:cubicBezTo>
                  <a:cubicBezTo>
                    <a:pt x="24320" y="990"/>
                    <a:pt x="24289" y="342"/>
                    <a:pt x="23826" y="2"/>
                  </a:cubicBezTo>
                  <a:cubicBezTo>
                    <a:pt x="23732" y="1"/>
                    <a:pt x="23638" y="0"/>
                    <a:pt x="23544" y="0"/>
                  </a:cubicBezTo>
                  <a:close/>
                </a:path>
              </a:pathLst>
            </a:custGeom>
            <a:solidFill>
              <a:srgbClr val="00100E"/>
            </a:solidFill>
            <a:ln>
              <a:noFill/>
            </a:ln>
          </p:spPr>
          <p:txBody>
            <a:bodyPr spcFirstLastPara="1" wrap="square" lIns="121900" tIns="121900" rIns="121900" bIns="121900" anchor="ctr" anchorCtr="0">
              <a:noAutofit/>
            </a:bodyPr>
            <a:lstStyle/>
            <a:p>
              <a:pPr defTabSz="1219110">
                <a:buClr>
                  <a:srgbClr val="000000"/>
                </a:buClr>
              </a:pPr>
              <a:endParaRPr sz="1867" kern="0" dirty="0">
                <a:solidFill>
                  <a:srgbClr val="000000"/>
                </a:solidFill>
                <a:latin typeface="#9Slide03 Roboto Condensed" panose="02000000000000000000" pitchFamily="2" charset="0"/>
                <a:ea typeface="#9Slide03 Roboto Condensed" panose="02000000000000000000" pitchFamily="2" charset="0"/>
                <a:cs typeface="Arial"/>
                <a:sym typeface="Arial"/>
              </a:endParaRPr>
            </a:p>
          </p:txBody>
        </p:sp>
        <p:sp>
          <p:nvSpPr>
            <p:cNvPr id="42" name="Google Shape;1978;p56">
              <a:extLst>
                <a:ext uri="{FF2B5EF4-FFF2-40B4-BE49-F238E27FC236}">
                  <a16:creationId xmlns:a16="http://schemas.microsoft.com/office/drawing/2014/main" id="{8D3C631F-D42E-458E-BD4E-0BE5F7E39800}"/>
                </a:ext>
              </a:extLst>
            </p:cNvPr>
            <p:cNvSpPr/>
            <p:nvPr/>
          </p:nvSpPr>
          <p:spPr>
            <a:xfrm>
              <a:off x="4285360" y="834494"/>
              <a:ext cx="5224542" cy="2428458"/>
            </a:xfrm>
            <a:custGeom>
              <a:avLst/>
              <a:gdLst/>
              <a:ahLst/>
              <a:cxnLst/>
              <a:rect l="l" t="t" r="r" b="b"/>
              <a:pathLst>
                <a:path w="153663" h="65413" extrusionOk="0">
                  <a:moveTo>
                    <a:pt x="90433" y="4284"/>
                  </a:moveTo>
                  <a:cubicBezTo>
                    <a:pt x="90468" y="4284"/>
                    <a:pt x="90498" y="4291"/>
                    <a:pt x="90519" y="4306"/>
                  </a:cubicBezTo>
                  <a:cubicBezTo>
                    <a:pt x="90679" y="4413"/>
                    <a:pt x="90355" y="4565"/>
                    <a:pt x="90204" y="4565"/>
                  </a:cubicBezTo>
                  <a:cubicBezTo>
                    <a:pt x="90181" y="4565"/>
                    <a:pt x="90161" y="4561"/>
                    <a:pt x="90148" y="4553"/>
                  </a:cubicBezTo>
                  <a:lnTo>
                    <a:pt x="90118" y="4584"/>
                  </a:lnTo>
                  <a:cubicBezTo>
                    <a:pt x="89963" y="4455"/>
                    <a:pt x="90259" y="4284"/>
                    <a:pt x="90433" y="4284"/>
                  </a:cubicBezTo>
                  <a:close/>
                  <a:moveTo>
                    <a:pt x="89323" y="4819"/>
                  </a:moveTo>
                  <a:cubicBezTo>
                    <a:pt x="89346" y="4819"/>
                    <a:pt x="89364" y="4822"/>
                    <a:pt x="89377" y="4831"/>
                  </a:cubicBezTo>
                  <a:cubicBezTo>
                    <a:pt x="89582" y="4933"/>
                    <a:pt x="89297" y="5100"/>
                    <a:pt x="89124" y="5100"/>
                  </a:cubicBezTo>
                  <a:cubicBezTo>
                    <a:pt x="89089" y="5100"/>
                    <a:pt x="89058" y="5093"/>
                    <a:pt x="89037" y="5078"/>
                  </a:cubicBezTo>
                  <a:lnTo>
                    <a:pt x="89037" y="5109"/>
                  </a:lnTo>
                  <a:cubicBezTo>
                    <a:pt x="88877" y="4975"/>
                    <a:pt x="89179" y="4819"/>
                    <a:pt x="89323" y="4819"/>
                  </a:cubicBezTo>
                  <a:close/>
                  <a:moveTo>
                    <a:pt x="88224" y="5086"/>
                  </a:moveTo>
                  <a:cubicBezTo>
                    <a:pt x="88256" y="5086"/>
                    <a:pt x="88281" y="5093"/>
                    <a:pt x="88297" y="5109"/>
                  </a:cubicBezTo>
                  <a:cubicBezTo>
                    <a:pt x="88483" y="5215"/>
                    <a:pt x="88164" y="5368"/>
                    <a:pt x="87993" y="5368"/>
                  </a:cubicBezTo>
                  <a:cubicBezTo>
                    <a:pt x="87966" y="5368"/>
                    <a:pt x="87943" y="5364"/>
                    <a:pt x="87926" y="5355"/>
                  </a:cubicBezTo>
                  <a:lnTo>
                    <a:pt x="87926" y="5386"/>
                  </a:lnTo>
                  <a:cubicBezTo>
                    <a:pt x="87772" y="5258"/>
                    <a:pt x="88068" y="5086"/>
                    <a:pt x="88224" y="5086"/>
                  </a:cubicBezTo>
                  <a:close/>
                  <a:moveTo>
                    <a:pt x="31455" y="8800"/>
                  </a:moveTo>
                  <a:cubicBezTo>
                    <a:pt x="31479" y="8800"/>
                    <a:pt x="31498" y="8804"/>
                    <a:pt x="31511" y="8812"/>
                  </a:cubicBezTo>
                  <a:cubicBezTo>
                    <a:pt x="31665" y="8915"/>
                    <a:pt x="31392" y="9081"/>
                    <a:pt x="31225" y="9081"/>
                  </a:cubicBezTo>
                  <a:cubicBezTo>
                    <a:pt x="31191" y="9081"/>
                    <a:pt x="31161" y="9074"/>
                    <a:pt x="31140" y="9059"/>
                  </a:cubicBezTo>
                  <a:lnTo>
                    <a:pt x="31140" y="9090"/>
                  </a:lnTo>
                  <a:cubicBezTo>
                    <a:pt x="30980" y="8956"/>
                    <a:pt x="31305" y="8800"/>
                    <a:pt x="31455" y="8800"/>
                  </a:cubicBezTo>
                  <a:close/>
                  <a:moveTo>
                    <a:pt x="63645" y="8860"/>
                  </a:moveTo>
                  <a:cubicBezTo>
                    <a:pt x="63771" y="8860"/>
                    <a:pt x="63858" y="8987"/>
                    <a:pt x="63731" y="9367"/>
                  </a:cubicBezTo>
                  <a:cubicBezTo>
                    <a:pt x="63021" y="9327"/>
                    <a:pt x="63404" y="8860"/>
                    <a:pt x="63645" y="8860"/>
                  </a:cubicBezTo>
                  <a:close/>
                  <a:moveTo>
                    <a:pt x="63731" y="9367"/>
                  </a:moveTo>
                  <a:cubicBezTo>
                    <a:pt x="64008" y="9769"/>
                    <a:pt x="65551" y="9275"/>
                    <a:pt x="65212" y="10139"/>
                  </a:cubicBezTo>
                  <a:cubicBezTo>
                    <a:pt x="64502" y="10046"/>
                    <a:pt x="63638" y="10077"/>
                    <a:pt x="63731" y="9367"/>
                  </a:cubicBezTo>
                  <a:close/>
                  <a:moveTo>
                    <a:pt x="38399" y="14108"/>
                  </a:moveTo>
                  <a:cubicBezTo>
                    <a:pt x="38423" y="14108"/>
                    <a:pt x="38442" y="14112"/>
                    <a:pt x="38455" y="14120"/>
                  </a:cubicBezTo>
                  <a:cubicBezTo>
                    <a:pt x="38634" y="14223"/>
                    <a:pt x="38345" y="14389"/>
                    <a:pt x="38189" y="14389"/>
                  </a:cubicBezTo>
                  <a:cubicBezTo>
                    <a:pt x="38157" y="14389"/>
                    <a:pt x="38131" y="14383"/>
                    <a:pt x="38115" y="14367"/>
                  </a:cubicBezTo>
                  <a:lnTo>
                    <a:pt x="38084" y="14398"/>
                  </a:lnTo>
                  <a:cubicBezTo>
                    <a:pt x="37924" y="14264"/>
                    <a:pt x="38249" y="14108"/>
                    <a:pt x="38399" y="14108"/>
                  </a:cubicBezTo>
                  <a:close/>
                  <a:moveTo>
                    <a:pt x="30431" y="18657"/>
                  </a:moveTo>
                  <a:cubicBezTo>
                    <a:pt x="30462" y="19459"/>
                    <a:pt x="29320" y="19428"/>
                    <a:pt x="28239" y="19459"/>
                  </a:cubicBezTo>
                  <a:cubicBezTo>
                    <a:pt x="28209" y="18657"/>
                    <a:pt x="29505" y="18780"/>
                    <a:pt x="30431" y="18657"/>
                  </a:cubicBezTo>
                  <a:close/>
                  <a:moveTo>
                    <a:pt x="26540" y="13312"/>
                  </a:moveTo>
                  <a:cubicBezTo>
                    <a:pt x="26872" y="13312"/>
                    <a:pt x="27047" y="13406"/>
                    <a:pt x="27128" y="13595"/>
                  </a:cubicBezTo>
                  <a:cubicBezTo>
                    <a:pt x="26820" y="15416"/>
                    <a:pt x="23857" y="15293"/>
                    <a:pt x="24197" y="17577"/>
                  </a:cubicBezTo>
                  <a:cubicBezTo>
                    <a:pt x="25061" y="18194"/>
                    <a:pt x="26048" y="18564"/>
                    <a:pt x="27128" y="18626"/>
                  </a:cubicBezTo>
                  <a:lnTo>
                    <a:pt x="27128" y="21280"/>
                  </a:lnTo>
                  <a:cubicBezTo>
                    <a:pt x="26416" y="21201"/>
                    <a:pt x="27058" y="20129"/>
                    <a:pt x="26216" y="20129"/>
                  </a:cubicBezTo>
                  <a:cubicBezTo>
                    <a:pt x="26073" y="20129"/>
                    <a:pt x="25888" y="20159"/>
                    <a:pt x="25647" y="20231"/>
                  </a:cubicBezTo>
                  <a:cubicBezTo>
                    <a:pt x="24845" y="21157"/>
                    <a:pt x="25369" y="23008"/>
                    <a:pt x="24197" y="23687"/>
                  </a:cubicBezTo>
                  <a:cubicBezTo>
                    <a:pt x="23972" y="23705"/>
                    <a:pt x="23757" y="23711"/>
                    <a:pt x="23551" y="23711"/>
                  </a:cubicBezTo>
                  <a:cubicBezTo>
                    <a:pt x="22911" y="23711"/>
                    <a:pt x="22354" y="23648"/>
                    <a:pt x="21851" y="23648"/>
                  </a:cubicBezTo>
                  <a:cubicBezTo>
                    <a:pt x="21647" y="23648"/>
                    <a:pt x="21453" y="23658"/>
                    <a:pt x="21265" y="23687"/>
                  </a:cubicBezTo>
                  <a:cubicBezTo>
                    <a:pt x="20246" y="23842"/>
                    <a:pt x="20030" y="24459"/>
                    <a:pt x="19073" y="24490"/>
                  </a:cubicBezTo>
                  <a:cubicBezTo>
                    <a:pt x="19136" y="24280"/>
                    <a:pt x="18628" y="23927"/>
                    <a:pt x="18277" y="23927"/>
                  </a:cubicBezTo>
                  <a:cubicBezTo>
                    <a:pt x="18112" y="23927"/>
                    <a:pt x="17982" y="24005"/>
                    <a:pt x="17962" y="24212"/>
                  </a:cubicBezTo>
                  <a:cubicBezTo>
                    <a:pt x="17098" y="24150"/>
                    <a:pt x="17098" y="23502"/>
                    <a:pt x="17962" y="23440"/>
                  </a:cubicBezTo>
                  <a:cubicBezTo>
                    <a:pt x="17098" y="22823"/>
                    <a:pt x="16543" y="21836"/>
                    <a:pt x="16512" y="20755"/>
                  </a:cubicBezTo>
                  <a:lnTo>
                    <a:pt x="16512" y="20755"/>
                  </a:lnTo>
                  <a:cubicBezTo>
                    <a:pt x="18098" y="20863"/>
                    <a:pt x="17764" y="23640"/>
                    <a:pt x="19814" y="23640"/>
                  </a:cubicBezTo>
                  <a:cubicBezTo>
                    <a:pt x="20117" y="23640"/>
                    <a:pt x="20473" y="23580"/>
                    <a:pt x="20894" y="23440"/>
                  </a:cubicBezTo>
                  <a:cubicBezTo>
                    <a:pt x="21728" y="22360"/>
                    <a:pt x="22283" y="21064"/>
                    <a:pt x="23086" y="19953"/>
                  </a:cubicBezTo>
                  <a:cubicBezTo>
                    <a:pt x="22931" y="19398"/>
                    <a:pt x="22684" y="18842"/>
                    <a:pt x="22345" y="18348"/>
                  </a:cubicBezTo>
                  <a:cubicBezTo>
                    <a:pt x="22561" y="15848"/>
                    <a:pt x="25184" y="15108"/>
                    <a:pt x="26388" y="13318"/>
                  </a:cubicBezTo>
                  <a:cubicBezTo>
                    <a:pt x="26442" y="13314"/>
                    <a:pt x="26492" y="13312"/>
                    <a:pt x="26540" y="13312"/>
                  </a:cubicBezTo>
                  <a:close/>
                  <a:moveTo>
                    <a:pt x="16851" y="34304"/>
                  </a:moveTo>
                  <a:lnTo>
                    <a:pt x="16851" y="34828"/>
                  </a:lnTo>
                  <a:cubicBezTo>
                    <a:pt x="16481" y="34828"/>
                    <a:pt x="16389" y="34365"/>
                    <a:pt x="16851" y="34304"/>
                  </a:cubicBezTo>
                  <a:close/>
                  <a:moveTo>
                    <a:pt x="108562" y="36980"/>
                  </a:moveTo>
                  <a:cubicBezTo>
                    <a:pt x="108644" y="36980"/>
                    <a:pt x="108729" y="36983"/>
                    <a:pt x="108820" y="36989"/>
                  </a:cubicBezTo>
                  <a:cubicBezTo>
                    <a:pt x="108820" y="37390"/>
                    <a:pt x="108635" y="38007"/>
                    <a:pt x="109190" y="38038"/>
                  </a:cubicBezTo>
                  <a:cubicBezTo>
                    <a:pt x="109032" y="38258"/>
                    <a:pt x="108834" y="38332"/>
                    <a:pt x="108609" y="38332"/>
                  </a:cubicBezTo>
                  <a:cubicBezTo>
                    <a:pt x="108134" y="38332"/>
                    <a:pt x="107540" y="37998"/>
                    <a:pt x="106956" y="37998"/>
                  </a:cubicBezTo>
                  <a:cubicBezTo>
                    <a:pt x="106846" y="37998"/>
                    <a:pt x="106737" y="38010"/>
                    <a:pt x="106629" y="38038"/>
                  </a:cubicBezTo>
                  <a:cubicBezTo>
                    <a:pt x="107119" y="37576"/>
                    <a:pt x="107394" y="36980"/>
                    <a:pt x="108562" y="36980"/>
                  </a:cubicBezTo>
                  <a:close/>
                  <a:moveTo>
                    <a:pt x="83463" y="0"/>
                  </a:moveTo>
                  <a:cubicBezTo>
                    <a:pt x="83374" y="0"/>
                    <a:pt x="83278" y="5"/>
                    <a:pt x="83174" y="16"/>
                  </a:cubicBezTo>
                  <a:cubicBezTo>
                    <a:pt x="82309" y="294"/>
                    <a:pt x="82032" y="942"/>
                    <a:pt x="82093" y="1868"/>
                  </a:cubicBezTo>
                  <a:cubicBezTo>
                    <a:pt x="81842" y="1808"/>
                    <a:pt x="81638" y="1783"/>
                    <a:pt x="81468" y="1783"/>
                  </a:cubicBezTo>
                  <a:cubicBezTo>
                    <a:pt x="80466" y="1783"/>
                    <a:pt x="80700" y="2678"/>
                    <a:pt x="79703" y="2678"/>
                  </a:cubicBezTo>
                  <a:cubicBezTo>
                    <a:pt x="79650" y="2678"/>
                    <a:pt x="79593" y="2676"/>
                    <a:pt x="79532" y="2670"/>
                  </a:cubicBezTo>
                  <a:cubicBezTo>
                    <a:pt x="78898" y="2560"/>
                    <a:pt x="79150" y="1835"/>
                    <a:pt x="78376" y="1835"/>
                  </a:cubicBezTo>
                  <a:cubicBezTo>
                    <a:pt x="78283" y="1835"/>
                    <a:pt x="78176" y="1845"/>
                    <a:pt x="78051" y="1868"/>
                  </a:cubicBezTo>
                  <a:cubicBezTo>
                    <a:pt x="77218" y="2513"/>
                    <a:pt x="76105" y="2947"/>
                    <a:pt x="74446" y="2947"/>
                  </a:cubicBezTo>
                  <a:cubicBezTo>
                    <a:pt x="74199" y="2947"/>
                    <a:pt x="73940" y="2937"/>
                    <a:pt x="73668" y="2917"/>
                  </a:cubicBezTo>
                  <a:cubicBezTo>
                    <a:pt x="73069" y="3260"/>
                    <a:pt x="72760" y="3761"/>
                    <a:pt x="71740" y="3761"/>
                  </a:cubicBezTo>
                  <a:cubicBezTo>
                    <a:pt x="71657" y="3761"/>
                    <a:pt x="71570" y="3758"/>
                    <a:pt x="71477" y="3751"/>
                  </a:cubicBezTo>
                  <a:cubicBezTo>
                    <a:pt x="70952" y="4059"/>
                    <a:pt x="71292" y="5047"/>
                    <a:pt x="70335" y="5047"/>
                  </a:cubicBezTo>
                  <a:cubicBezTo>
                    <a:pt x="70225" y="5074"/>
                    <a:pt x="70092" y="5084"/>
                    <a:pt x="69946" y="5084"/>
                  </a:cubicBezTo>
                  <a:cubicBezTo>
                    <a:pt x="69583" y="5084"/>
                    <a:pt x="69142" y="5023"/>
                    <a:pt x="68785" y="5023"/>
                  </a:cubicBezTo>
                  <a:cubicBezTo>
                    <a:pt x="68319" y="5023"/>
                    <a:pt x="67996" y="5127"/>
                    <a:pt x="68175" y="5602"/>
                  </a:cubicBezTo>
                  <a:cubicBezTo>
                    <a:pt x="68175" y="6559"/>
                    <a:pt x="70304" y="5973"/>
                    <a:pt x="69996" y="7176"/>
                  </a:cubicBezTo>
                  <a:cubicBezTo>
                    <a:pt x="68756" y="6923"/>
                    <a:pt x="68365" y="6103"/>
                    <a:pt x="66804" y="6103"/>
                  </a:cubicBezTo>
                  <a:cubicBezTo>
                    <a:pt x="66655" y="6103"/>
                    <a:pt x="66495" y="6111"/>
                    <a:pt x="66323" y="6127"/>
                  </a:cubicBezTo>
                  <a:cubicBezTo>
                    <a:pt x="66323" y="6837"/>
                    <a:pt x="66539" y="7670"/>
                    <a:pt x="65582" y="7732"/>
                  </a:cubicBezTo>
                  <a:cubicBezTo>
                    <a:pt x="65181" y="7392"/>
                    <a:pt x="65181" y="6775"/>
                    <a:pt x="65212" y="6127"/>
                  </a:cubicBezTo>
                  <a:cubicBezTo>
                    <a:pt x="65109" y="6111"/>
                    <a:pt x="65017" y="6104"/>
                    <a:pt x="64936" y="6104"/>
                  </a:cubicBezTo>
                  <a:cubicBezTo>
                    <a:pt x="64033" y="6104"/>
                    <a:pt x="64380" y="6993"/>
                    <a:pt x="63497" y="6993"/>
                  </a:cubicBezTo>
                  <a:cubicBezTo>
                    <a:pt x="63368" y="6993"/>
                    <a:pt x="63211" y="6973"/>
                    <a:pt x="63021" y="6929"/>
                  </a:cubicBezTo>
                  <a:cubicBezTo>
                    <a:pt x="62548" y="6509"/>
                    <a:pt x="62522" y="5776"/>
                    <a:pt x="61479" y="5776"/>
                  </a:cubicBezTo>
                  <a:cubicBezTo>
                    <a:pt x="61297" y="5776"/>
                    <a:pt x="61083" y="5799"/>
                    <a:pt x="60830" y="5849"/>
                  </a:cubicBezTo>
                  <a:cubicBezTo>
                    <a:pt x="59811" y="6960"/>
                    <a:pt x="58392" y="7824"/>
                    <a:pt x="57157" y="8781"/>
                  </a:cubicBezTo>
                  <a:cubicBezTo>
                    <a:pt x="56941" y="8792"/>
                    <a:pt x="56747" y="8797"/>
                    <a:pt x="56570" y="8797"/>
                  </a:cubicBezTo>
                  <a:cubicBezTo>
                    <a:pt x="54792" y="8797"/>
                    <a:pt x="54734" y="8284"/>
                    <a:pt x="52404" y="8256"/>
                  </a:cubicBezTo>
                  <a:lnTo>
                    <a:pt x="52404" y="8256"/>
                  </a:lnTo>
                  <a:cubicBezTo>
                    <a:pt x="51818" y="9553"/>
                    <a:pt x="54287" y="8658"/>
                    <a:pt x="53855" y="9830"/>
                  </a:cubicBezTo>
                  <a:cubicBezTo>
                    <a:pt x="53473" y="9769"/>
                    <a:pt x="53088" y="9748"/>
                    <a:pt x="52689" y="9748"/>
                  </a:cubicBezTo>
                  <a:cubicBezTo>
                    <a:pt x="51748" y="9748"/>
                    <a:pt x="50729" y="9867"/>
                    <a:pt x="49499" y="9867"/>
                  </a:cubicBezTo>
                  <a:cubicBezTo>
                    <a:pt x="49139" y="9867"/>
                    <a:pt x="48761" y="9857"/>
                    <a:pt x="48361" y="9830"/>
                  </a:cubicBezTo>
                  <a:cubicBezTo>
                    <a:pt x="46726" y="10324"/>
                    <a:pt x="45831" y="11343"/>
                    <a:pt x="43979" y="11713"/>
                  </a:cubicBezTo>
                  <a:lnTo>
                    <a:pt x="43979" y="10139"/>
                  </a:lnTo>
                  <a:cubicBezTo>
                    <a:pt x="43757" y="10146"/>
                    <a:pt x="43539" y="10152"/>
                    <a:pt x="43332" y="10152"/>
                  </a:cubicBezTo>
                  <a:cubicBezTo>
                    <a:pt x="42676" y="10152"/>
                    <a:pt x="42116" y="10096"/>
                    <a:pt x="41788" y="9861"/>
                  </a:cubicBezTo>
                  <a:lnTo>
                    <a:pt x="41788" y="9861"/>
                  </a:lnTo>
                  <a:cubicBezTo>
                    <a:pt x="41875" y="11251"/>
                    <a:pt x="41799" y="12532"/>
                    <a:pt x="39954" y="12532"/>
                  </a:cubicBezTo>
                  <a:cubicBezTo>
                    <a:pt x="39832" y="12532"/>
                    <a:pt x="39703" y="12527"/>
                    <a:pt x="39566" y="12515"/>
                  </a:cubicBezTo>
                  <a:lnTo>
                    <a:pt x="39566" y="12515"/>
                  </a:lnTo>
                  <a:cubicBezTo>
                    <a:pt x="39689" y="13503"/>
                    <a:pt x="38239" y="13318"/>
                    <a:pt x="37375" y="13595"/>
                  </a:cubicBezTo>
                  <a:cubicBezTo>
                    <a:pt x="36480" y="13935"/>
                    <a:pt x="38023" y="14367"/>
                    <a:pt x="37004" y="14645"/>
                  </a:cubicBezTo>
                  <a:cubicBezTo>
                    <a:pt x="36867" y="14664"/>
                    <a:pt x="36737" y="14674"/>
                    <a:pt x="36616" y="14674"/>
                  </a:cubicBezTo>
                  <a:cubicBezTo>
                    <a:pt x="34829" y="14674"/>
                    <a:pt x="34726" y="12673"/>
                    <a:pt x="34813" y="12268"/>
                  </a:cubicBezTo>
                  <a:cubicBezTo>
                    <a:pt x="35492" y="12268"/>
                    <a:pt x="36201" y="12249"/>
                    <a:pt x="36882" y="12249"/>
                  </a:cubicBezTo>
                  <a:cubicBezTo>
                    <a:pt x="37903" y="12249"/>
                    <a:pt x="38862" y="12293"/>
                    <a:pt x="39566" y="12515"/>
                  </a:cubicBezTo>
                  <a:cubicBezTo>
                    <a:pt x="40553" y="10849"/>
                    <a:pt x="37498" y="9985"/>
                    <a:pt x="35153" y="9861"/>
                  </a:cubicBezTo>
                  <a:cubicBezTo>
                    <a:pt x="34597" y="9213"/>
                    <a:pt x="33609" y="8874"/>
                    <a:pt x="32252" y="8812"/>
                  </a:cubicBezTo>
                  <a:cubicBezTo>
                    <a:pt x="31758" y="8133"/>
                    <a:pt x="31140" y="7608"/>
                    <a:pt x="30400" y="7207"/>
                  </a:cubicBezTo>
                  <a:lnTo>
                    <a:pt x="27128" y="7207"/>
                  </a:lnTo>
                  <a:cubicBezTo>
                    <a:pt x="26110" y="7701"/>
                    <a:pt x="25184" y="8287"/>
                    <a:pt x="24197" y="8812"/>
                  </a:cubicBezTo>
                  <a:cubicBezTo>
                    <a:pt x="24151" y="8693"/>
                    <a:pt x="24091" y="8652"/>
                    <a:pt x="24013" y="8652"/>
                  </a:cubicBezTo>
                  <a:cubicBezTo>
                    <a:pt x="23852" y="8652"/>
                    <a:pt x="23612" y="8824"/>
                    <a:pt x="23251" y="8824"/>
                  </a:cubicBezTo>
                  <a:cubicBezTo>
                    <a:pt x="23198" y="8824"/>
                    <a:pt x="23143" y="8820"/>
                    <a:pt x="23086" y="8812"/>
                  </a:cubicBezTo>
                  <a:cubicBezTo>
                    <a:pt x="21789" y="9800"/>
                    <a:pt x="20154" y="10540"/>
                    <a:pt x="18703" y="11466"/>
                  </a:cubicBezTo>
                  <a:cubicBezTo>
                    <a:pt x="18302" y="12639"/>
                    <a:pt x="17530" y="13657"/>
                    <a:pt x="16512" y="14367"/>
                  </a:cubicBezTo>
                  <a:cubicBezTo>
                    <a:pt x="16419" y="14058"/>
                    <a:pt x="15833" y="14151"/>
                    <a:pt x="15401" y="14120"/>
                  </a:cubicBezTo>
                  <a:lnTo>
                    <a:pt x="15401" y="15169"/>
                  </a:lnTo>
                  <a:cubicBezTo>
                    <a:pt x="13086" y="15262"/>
                    <a:pt x="12839" y="16867"/>
                    <a:pt x="12099" y="18101"/>
                  </a:cubicBezTo>
                  <a:cubicBezTo>
                    <a:pt x="12839" y="18719"/>
                    <a:pt x="12932" y="19799"/>
                    <a:pt x="12839" y="21033"/>
                  </a:cubicBezTo>
                  <a:cubicBezTo>
                    <a:pt x="13179" y="21743"/>
                    <a:pt x="15154" y="21311"/>
                    <a:pt x="15771" y="21836"/>
                  </a:cubicBezTo>
                  <a:cubicBezTo>
                    <a:pt x="14969" y="22607"/>
                    <a:pt x="14290" y="22885"/>
                    <a:pt x="14290" y="23687"/>
                  </a:cubicBezTo>
                  <a:cubicBezTo>
                    <a:pt x="14372" y="23674"/>
                    <a:pt x="14444" y="23668"/>
                    <a:pt x="14509" y="23668"/>
                  </a:cubicBezTo>
                  <a:cubicBezTo>
                    <a:pt x="15049" y="23668"/>
                    <a:pt x="15003" y="24104"/>
                    <a:pt x="15031" y="24490"/>
                  </a:cubicBezTo>
                  <a:cubicBezTo>
                    <a:pt x="13734" y="24490"/>
                    <a:pt x="12901" y="24891"/>
                    <a:pt x="11728" y="25014"/>
                  </a:cubicBezTo>
                  <a:cubicBezTo>
                    <a:pt x="11389" y="25477"/>
                    <a:pt x="10710" y="25693"/>
                    <a:pt x="10988" y="26588"/>
                  </a:cubicBezTo>
                  <a:cubicBezTo>
                    <a:pt x="10783" y="26545"/>
                    <a:pt x="10610" y="26526"/>
                    <a:pt x="10465" y="26526"/>
                  </a:cubicBezTo>
                  <a:cubicBezTo>
                    <a:pt x="9218" y="26526"/>
                    <a:pt x="9918" y="27932"/>
                    <a:pt x="8678" y="27932"/>
                  </a:cubicBezTo>
                  <a:cubicBezTo>
                    <a:pt x="8601" y="27932"/>
                    <a:pt x="8518" y="27927"/>
                    <a:pt x="8426" y="27915"/>
                  </a:cubicBezTo>
                  <a:lnTo>
                    <a:pt x="8426" y="27915"/>
                  </a:lnTo>
                  <a:cubicBezTo>
                    <a:pt x="8488" y="28255"/>
                    <a:pt x="8364" y="28409"/>
                    <a:pt x="8056" y="28471"/>
                  </a:cubicBezTo>
                  <a:cubicBezTo>
                    <a:pt x="7947" y="28462"/>
                    <a:pt x="7843" y="28458"/>
                    <a:pt x="7745" y="28458"/>
                  </a:cubicBezTo>
                  <a:cubicBezTo>
                    <a:pt x="6402" y="28458"/>
                    <a:pt x="6044" y="29204"/>
                    <a:pt x="5124" y="29520"/>
                  </a:cubicBezTo>
                  <a:cubicBezTo>
                    <a:pt x="4229" y="29674"/>
                    <a:pt x="3241" y="29767"/>
                    <a:pt x="3303" y="30600"/>
                  </a:cubicBezTo>
                  <a:cubicBezTo>
                    <a:pt x="3623" y="30820"/>
                    <a:pt x="4201" y="30859"/>
                    <a:pt x="4828" y="30859"/>
                  </a:cubicBezTo>
                  <a:cubicBezTo>
                    <a:pt x="5170" y="30859"/>
                    <a:pt x="5527" y="30847"/>
                    <a:pt x="5865" y="30847"/>
                  </a:cubicBezTo>
                  <a:cubicBezTo>
                    <a:pt x="5679" y="32051"/>
                    <a:pt x="7562" y="31742"/>
                    <a:pt x="7346" y="32977"/>
                  </a:cubicBezTo>
                  <a:cubicBezTo>
                    <a:pt x="6945" y="33347"/>
                    <a:pt x="6945" y="33964"/>
                    <a:pt x="6235" y="34057"/>
                  </a:cubicBezTo>
                  <a:cubicBezTo>
                    <a:pt x="5755" y="33873"/>
                    <a:pt x="5287" y="33811"/>
                    <a:pt x="4812" y="33811"/>
                  </a:cubicBezTo>
                  <a:cubicBezTo>
                    <a:pt x="3803" y="33811"/>
                    <a:pt x="2761" y="34092"/>
                    <a:pt x="1500" y="34092"/>
                  </a:cubicBezTo>
                  <a:cubicBezTo>
                    <a:pt x="1256" y="34092"/>
                    <a:pt x="1003" y="34082"/>
                    <a:pt x="742" y="34057"/>
                  </a:cubicBezTo>
                  <a:lnTo>
                    <a:pt x="742" y="34057"/>
                  </a:lnTo>
                  <a:cubicBezTo>
                    <a:pt x="371" y="34921"/>
                    <a:pt x="1544" y="36927"/>
                    <a:pt x="1" y="36958"/>
                  </a:cubicBezTo>
                  <a:cubicBezTo>
                    <a:pt x="279" y="37729"/>
                    <a:pt x="1112" y="38131"/>
                    <a:pt x="742" y="39365"/>
                  </a:cubicBezTo>
                  <a:cubicBezTo>
                    <a:pt x="1045" y="39315"/>
                    <a:pt x="1311" y="39294"/>
                    <a:pt x="1550" y="39294"/>
                  </a:cubicBezTo>
                  <a:cubicBezTo>
                    <a:pt x="2644" y="39294"/>
                    <a:pt x="3157" y="39738"/>
                    <a:pt x="4044" y="39890"/>
                  </a:cubicBezTo>
                  <a:cubicBezTo>
                    <a:pt x="4723" y="39627"/>
                    <a:pt x="5108" y="39496"/>
                    <a:pt x="5498" y="39496"/>
                  </a:cubicBezTo>
                  <a:cubicBezTo>
                    <a:pt x="5888" y="39496"/>
                    <a:pt x="6281" y="39627"/>
                    <a:pt x="6976" y="39890"/>
                  </a:cubicBezTo>
                  <a:cubicBezTo>
                    <a:pt x="7809" y="38810"/>
                    <a:pt x="9074" y="38038"/>
                    <a:pt x="8796" y="36155"/>
                  </a:cubicBezTo>
                  <a:cubicBezTo>
                    <a:pt x="10401" y="35816"/>
                    <a:pt x="10124" y="34119"/>
                    <a:pt x="12099" y="34057"/>
                  </a:cubicBezTo>
                  <a:cubicBezTo>
                    <a:pt x="12524" y="34236"/>
                    <a:pt x="12879" y="34302"/>
                    <a:pt x="13202" y="34302"/>
                  </a:cubicBezTo>
                  <a:cubicBezTo>
                    <a:pt x="14050" y="34302"/>
                    <a:pt x="14676" y="33846"/>
                    <a:pt x="15771" y="33779"/>
                  </a:cubicBezTo>
                  <a:lnTo>
                    <a:pt x="15771" y="33779"/>
                  </a:lnTo>
                  <a:cubicBezTo>
                    <a:pt x="14722" y="34798"/>
                    <a:pt x="15247" y="36464"/>
                    <a:pt x="15771" y="37760"/>
                  </a:cubicBezTo>
                  <a:cubicBezTo>
                    <a:pt x="18086" y="37606"/>
                    <a:pt x="16635" y="36248"/>
                    <a:pt x="16851" y="34828"/>
                  </a:cubicBezTo>
                  <a:lnTo>
                    <a:pt x="16851" y="34828"/>
                  </a:lnTo>
                  <a:cubicBezTo>
                    <a:pt x="17623" y="34921"/>
                    <a:pt x="17592" y="35538"/>
                    <a:pt x="17962" y="35909"/>
                  </a:cubicBezTo>
                  <a:cubicBezTo>
                    <a:pt x="19752" y="35939"/>
                    <a:pt x="20863" y="36433"/>
                    <a:pt x="21265" y="37513"/>
                  </a:cubicBezTo>
                  <a:cubicBezTo>
                    <a:pt x="21215" y="37963"/>
                    <a:pt x="20639" y="38049"/>
                    <a:pt x="19931" y="38049"/>
                  </a:cubicBezTo>
                  <a:cubicBezTo>
                    <a:pt x="19764" y="38049"/>
                    <a:pt x="19590" y="38044"/>
                    <a:pt x="19413" y="38038"/>
                  </a:cubicBezTo>
                  <a:lnTo>
                    <a:pt x="19413" y="38038"/>
                  </a:lnTo>
                  <a:cubicBezTo>
                    <a:pt x="19351" y="38964"/>
                    <a:pt x="20709" y="38871"/>
                    <a:pt x="21265" y="39365"/>
                  </a:cubicBezTo>
                  <a:cubicBezTo>
                    <a:pt x="21080" y="38161"/>
                    <a:pt x="22252" y="37945"/>
                    <a:pt x="23086" y="37513"/>
                  </a:cubicBezTo>
                  <a:cubicBezTo>
                    <a:pt x="23302" y="36896"/>
                    <a:pt x="22376" y="37112"/>
                    <a:pt x="22345" y="36711"/>
                  </a:cubicBezTo>
                  <a:cubicBezTo>
                    <a:pt x="22484" y="36540"/>
                    <a:pt x="22618" y="36477"/>
                    <a:pt x="22749" y="36477"/>
                  </a:cubicBezTo>
                  <a:cubicBezTo>
                    <a:pt x="23116" y="36477"/>
                    <a:pt x="23455" y="36976"/>
                    <a:pt x="23801" y="36976"/>
                  </a:cubicBezTo>
                  <a:cubicBezTo>
                    <a:pt x="23931" y="36976"/>
                    <a:pt x="24062" y="36905"/>
                    <a:pt x="24197" y="36711"/>
                  </a:cubicBezTo>
                  <a:cubicBezTo>
                    <a:pt x="23209" y="35291"/>
                    <a:pt x="18641" y="35044"/>
                    <a:pt x="19814" y="32977"/>
                  </a:cubicBezTo>
                  <a:lnTo>
                    <a:pt x="19814" y="32977"/>
                  </a:lnTo>
                  <a:cubicBezTo>
                    <a:pt x="20894" y="34211"/>
                    <a:pt x="22962" y="34767"/>
                    <a:pt x="24197" y="35909"/>
                  </a:cubicBezTo>
                  <a:cubicBezTo>
                    <a:pt x="24413" y="36094"/>
                    <a:pt x="24721" y="36742"/>
                    <a:pt x="24906" y="36958"/>
                  </a:cubicBezTo>
                  <a:cubicBezTo>
                    <a:pt x="25215" y="37297"/>
                    <a:pt x="25801" y="37606"/>
                    <a:pt x="25647" y="38038"/>
                  </a:cubicBezTo>
                  <a:lnTo>
                    <a:pt x="25647" y="39612"/>
                  </a:lnTo>
                  <a:cubicBezTo>
                    <a:pt x="25976" y="39859"/>
                    <a:pt x="26580" y="39900"/>
                    <a:pt x="27238" y="39900"/>
                  </a:cubicBezTo>
                  <a:cubicBezTo>
                    <a:pt x="27567" y="39900"/>
                    <a:pt x="27910" y="39890"/>
                    <a:pt x="28239" y="39890"/>
                  </a:cubicBezTo>
                  <a:cubicBezTo>
                    <a:pt x="28826" y="38964"/>
                    <a:pt x="27561" y="37668"/>
                    <a:pt x="28579" y="36711"/>
                  </a:cubicBezTo>
                  <a:lnTo>
                    <a:pt x="29690" y="36711"/>
                  </a:lnTo>
                  <a:cubicBezTo>
                    <a:pt x="29258" y="37729"/>
                    <a:pt x="29628" y="37699"/>
                    <a:pt x="29320" y="38810"/>
                  </a:cubicBezTo>
                  <a:cubicBezTo>
                    <a:pt x="29362" y="38805"/>
                    <a:pt x="29401" y="38803"/>
                    <a:pt x="29437" y="38803"/>
                  </a:cubicBezTo>
                  <a:cubicBezTo>
                    <a:pt x="30121" y="38803"/>
                    <a:pt x="29845" y="39597"/>
                    <a:pt x="30431" y="39890"/>
                  </a:cubicBezTo>
                  <a:cubicBezTo>
                    <a:pt x="31033" y="40198"/>
                    <a:pt x="31864" y="40322"/>
                    <a:pt x="32685" y="40322"/>
                  </a:cubicBezTo>
                  <a:cubicBezTo>
                    <a:pt x="33672" y="40322"/>
                    <a:pt x="34644" y="40142"/>
                    <a:pt x="35183" y="39890"/>
                  </a:cubicBezTo>
                  <a:lnTo>
                    <a:pt x="35183" y="39890"/>
                  </a:lnTo>
                  <a:cubicBezTo>
                    <a:pt x="36232" y="40249"/>
                    <a:pt x="34343" y="41219"/>
                    <a:pt x="35756" y="41219"/>
                  </a:cubicBezTo>
                  <a:cubicBezTo>
                    <a:pt x="35799" y="41219"/>
                    <a:pt x="35844" y="41219"/>
                    <a:pt x="35893" y="41217"/>
                  </a:cubicBezTo>
                  <a:cubicBezTo>
                    <a:pt x="35963" y="41225"/>
                    <a:pt x="36027" y="41229"/>
                    <a:pt x="36085" y="41229"/>
                  </a:cubicBezTo>
                  <a:cubicBezTo>
                    <a:pt x="37161" y="41229"/>
                    <a:pt x="36286" y="39834"/>
                    <a:pt x="37323" y="39834"/>
                  </a:cubicBezTo>
                  <a:cubicBezTo>
                    <a:pt x="37438" y="39834"/>
                    <a:pt x="37577" y="39851"/>
                    <a:pt x="37745" y="39890"/>
                  </a:cubicBezTo>
                  <a:lnTo>
                    <a:pt x="37745" y="41464"/>
                  </a:lnTo>
                  <a:cubicBezTo>
                    <a:pt x="36850" y="41865"/>
                    <a:pt x="37220" y="43192"/>
                    <a:pt x="36449" y="43686"/>
                  </a:cubicBezTo>
                  <a:cubicBezTo>
                    <a:pt x="37097" y="44858"/>
                    <a:pt x="38609" y="47667"/>
                    <a:pt x="38825" y="48099"/>
                  </a:cubicBezTo>
                  <a:cubicBezTo>
                    <a:pt x="39597" y="48685"/>
                    <a:pt x="40276" y="49765"/>
                    <a:pt x="39936" y="50259"/>
                  </a:cubicBezTo>
                  <a:cubicBezTo>
                    <a:pt x="41479" y="51370"/>
                    <a:pt x="42498" y="52821"/>
                    <a:pt x="43979" y="53963"/>
                  </a:cubicBezTo>
                  <a:cubicBezTo>
                    <a:pt x="44843" y="55074"/>
                    <a:pt x="44720" y="56740"/>
                    <a:pt x="46541" y="57697"/>
                  </a:cubicBezTo>
                  <a:cubicBezTo>
                    <a:pt x="49102" y="57080"/>
                    <a:pt x="50892" y="55876"/>
                    <a:pt x="53886" y="55567"/>
                  </a:cubicBezTo>
                  <a:cubicBezTo>
                    <a:pt x="54379" y="55413"/>
                    <a:pt x="53947" y="54549"/>
                    <a:pt x="54595" y="54487"/>
                  </a:cubicBezTo>
                  <a:cubicBezTo>
                    <a:pt x="56200" y="54302"/>
                    <a:pt x="56848" y="53469"/>
                    <a:pt x="58268" y="53160"/>
                  </a:cubicBezTo>
                  <a:cubicBezTo>
                    <a:pt x="58021" y="52018"/>
                    <a:pt x="59348" y="51987"/>
                    <a:pt x="59379" y="51031"/>
                  </a:cubicBezTo>
                  <a:cubicBezTo>
                    <a:pt x="58731" y="50074"/>
                    <a:pt x="56848" y="50043"/>
                    <a:pt x="57157" y="48377"/>
                  </a:cubicBezTo>
                  <a:cubicBezTo>
                    <a:pt x="56896" y="48353"/>
                    <a:pt x="56651" y="48342"/>
                    <a:pt x="56421" y="48342"/>
                  </a:cubicBezTo>
                  <a:cubicBezTo>
                    <a:pt x="55432" y="48342"/>
                    <a:pt x="54732" y="48551"/>
                    <a:pt x="54256" y="48901"/>
                  </a:cubicBezTo>
                  <a:cubicBezTo>
                    <a:pt x="53947" y="47914"/>
                    <a:pt x="52589" y="47636"/>
                    <a:pt x="52775" y="46247"/>
                  </a:cubicBezTo>
                  <a:lnTo>
                    <a:pt x="52775" y="46247"/>
                  </a:lnTo>
                  <a:cubicBezTo>
                    <a:pt x="52716" y="46252"/>
                    <a:pt x="52660" y="46254"/>
                    <a:pt x="52607" y="46254"/>
                  </a:cubicBezTo>
                  <a:cubicBezTo>
                    <a:pt x="51581" y="46254"/>
                    <a:pt x="51658" y="45433"/>
                    <a:pt x="50954" y="45198"/>
                  </a:cubicBezTo>
                  <a:cubicBezTo>
                    <a:pt x="51509" y="45044"/>
                    <a:pt x="51880" y="44797"/>
                    <a:pt x="52404" y="44673"/>
                  </a:cubicBezTo>
                  <a:cubicBezTo>
                    <a:pt x="54347" y="45527"/>
                    <a:pt x="53875" y="48149"/>
                    <a:pt x="57067" y="48149"/>
                  </a:cubicBezTo>
                  <a:cubicBezTo>
                    <a:pt x="57222" y="48149"/>
                    <a:pt x="57385" y="48143"/>
                    <a:pt x="57558" y="48130"/>
                  </a:cubicBezTo>
                  <a:cubicBezTo>
                    <a:pt x="57682" y="48654"/>
                    <a:pt x="58577" y="48624"/>
                    <a:pt x="58268" y="49457"/>
                  </a:cubicBezTo>
                  <a:cubicBezTo>
                    <a:pt x="58402" y="49468"/>
                    <a:pt x="58527" y="49474"/>
                    <a:pt x="58645" y="49474"/>
                  </a:cubicBezTo>
                  <a:cubicBezTo>
                    <a:pt x="60078" y="49474"/>
                    <a:pt x="60416" y="48685"/>
                    <a:pt x="61864" y="48685"/>
                  </a:cubicBezTo>
                  <a:cubicBezTo>
                    <a:pt x="61889" y="48685"/>
                    <a:pt x="61915" y="48685"/>
                    <a:pt x="61941" y="48685"/>
                  </a:cubicBezTo>
                  <a:cubicBezTo>
                    <a:pt x="62315" y="48829"/>
                    <a:pt x="62340" y="49216"/>
                    <a:pt x="62920" y="49216"/>
                  </a:cubicBezTo>
                  <a:cubicBezTo>
                    <a:pt x="62961" y="49216"/>
                    <a:pt x="63005" y="49214"/>
                    <a:pt x="63052" y="49210"/>
                  </a:cubicBezTo>
                  <a:cubicBezTo>
                    <a:pt x="63320" y="49180"/>
                    <a:pt x="63568" y="49167"/>
                    <a:pt x="63797" y="49167"/>
                  </a:cubicBezTo>
                  <a:cubicBezTo>
                    <a:pt x="65730" y="49167"/>
                    <a:pt x="66394" y="50123"/>
                    <a:pt x="67774" y="50537"/>
                  </a:cubicBezTo>
                  <a:cubicBezTo>
                    <a:pt x="67696" y="50525"/>
                    <a:pt x="67627" y="50519"/>
                    <a:pt x="67566" y="50519"/>
                  </a:cubicBezTo>
                  <a:cubicBezTo>
                    <a:pt x="67164" y="50519"/>
                    <a:pt x="67090" y="50767"/>
                    <a:pt x="67064" y="51062"/>
                  </a:cubicBezTo>
                  <a:cubicBezTo>
                    <a:pt x="67465" y="51555"/>
                    <a:pt x="68761" y="51432"/>
                    <a:pt x="69286" y="51864"/>
                  </a:cubicBezTo>
                  <a:cubicBezTo>
                    <a:pt x="69070" y="52697"/>
                    <a:pt x="69934" y="52790"/>
                    <a:pt x="69625" y="53716"/>
                  </a:cubicBezTo>
                  <a:cubicBezTo>
                    <a:pt x="70736" y="54611"/>
                    <a:pt x="71199" y="55938"/>
                    <a:pt x="71816" y="57203"/>
                  </a:cubicBezTo>
                  <a:cubicBezTo>
                    <a:pt x="72588" y="57697"/>
                    <a:pt x="73360" y="58191"/>
                    <a:pt x="73668" y="59055"/>
                  </a:cubicBezTo>
                  <a:lnTo>
                    <a:pt x="73668" y="60660"/>
                  </a:lnTo>
                  <a:cubicBezTo>
                    <a:pt x="73946" y="60882"/>
                    <a:pt x="74468" y="60926"/>
                    <a:pt x="75048" y="60926"/>
                  </a:cubicBezTo>
                  <a:cubicBezTo>
                    <a:pt x="75435" y="60926"/>
                    <a:pt x="75847" y="60907"/>
                    <a:pt x="76230" y="60907"/>
                  </a:cubicBezTo>
                  <a:cubicBezTo>
                    <a:pt x="76723" y="59209"/>
                    <a:pt x="78020" y="58129"/>
                    <a:pt x="77680" y="55845"/>
                  </a:cubicBezTo>
                  <a:lnTo>
                    <a:pt x="79162" y="55845"/>
                  </a:lnTo>
                  <a:lnTo>
                    <a:pt x="79162" y="54796"/>
                  </a:lnTo>
                  <a:cubicBezTo>
                    <a:pt x="79363" y="54850"/>
                    <a:pt x="79521" y="54872"/>
                    <a:pt x="79647" y="54872"/>
                  </a:cubicBezTo>
                  <a:cubicBezTo>
                    <a:pt x="80313" y="54872"/>
                    <a:pt x="80096" y="54243"/>
                    <a:pt x="80723" y="54243"/>
                  </a:cubicBezTo>
                  <a:cubicBezTo>
                    <a:pt x="80797" y="54243"/>
                    <a:pt x="80882" y="54252"/>
                    <a:pt x="80982" y="54271"/>
                  </a:cubicBezTo>
                  <a:cubicBezTo>
                    <a:pt x="80890" y="53037"/>
                    <a:pt x="82340" y="52913"/>
                    <a:pt x="82834" y="52142"/>
                  </a:cubicBezTo>
                  <a:cubicBezTo>
                    <a:pt x="83822" y="51555"/>
                    <a:pt x="84964" y="51185"/>
                    <a:pt x="86105" y="51062"/>
                  </a:cubicBezTo>
                  <a:cubicBezTo>
                    <a:pt x="86939" y="51802"/>
                    <a:pt x="86939" y="53129"/>
                    <a:pt x="88328" y="53469"/>
                  </a:cubicBezTo>
                  <a:cubicBezTo>
                    <a:pt x="88451" y="54086"/>
                    <a:pt x="87649" y="54024"/>
                    <a:pt x="87926" y="54796"/>
                  </a:cubicBezTo>
                  <a:cubicBezTo>
                    <a:pt x="88358" y="55660"/>
                    <a:pt x="90858" y="54981"/>
                    <a:pt x="91630" y="55567"/>
                  </a:cubicBezTo>
                  <a:cubicBezTo>
                    <a:pt x="91136" y="56154"/>
                    <a:pt x="91815" y="56339"/>
                    <a:pt x="91229" y="57172"/>
                  </a:cubicBezTo>
                  <a:cubicBezTo>
                    <a:pt x="92185" y="57450"/>
                    <a:pt x="92864" y="57944"/>
                    <a:pt x="93080" y="58777"/>
                  </a:cubicBezTo>
                  <a:cubicBezTo>
                    <a:pt x="92926" y="59271"/>
                    <a:pt x="92031" y="59271"/>
                    <a:pt x="92340" y="60104"/>
                  </a:cubicBezTo>
                  <a:cubicBezTo>
                    <a:pt x="92463" y="60907"/>
                    <a:pt x="93481" y="61061"/>
                    <a:pt x="93080" y="62234"/>
                  </a:cubicBezTo>
                  <a:cubicBezTo>
                    <a:pt x="94839" y="63345"/>
                    <a:pt x="96506" y="64548"/>
                    <a:pt x="98574" y="65412"/>
                  </a:cubicBezTo>
                  <a:cubicBezTo>
                    <a:pt x="98666" y="63653"/>
                    <a:pt x="96845" y="63314"/>
                    <a:pt x="96753" y="61709"/>
                  </a:cubicBezTo>
                  <a:cubicBezTo>
                    <a:pt x="95734" y="61184"/>
                    <a:pt x="94747" y="60660"/>
                    <a:pt x="94160" y="59826"/>
                  </a:cubicBezTo>
                  <a:cubicBezTo>
                    <a:pt x="94346" y="58993"/>
                    <a:pt x="93697" y="57543"/>
                    <a:pt x="94901" y="57450"/>
                  </a:cubicBezTo>
                  <a:cubicBezTo>
                    <a:pt x="95704" y="58222"/>
                    <a:pt x="96290" y="59117"/>
                    <a:pt x="97864" y="59302"/>
                  </a:cubicBezTo>
                  <a:cubicBezTo>
                    <a:pt x="98142" y="59579"/>
                    <a:pt x="98265" y="59981"/>
                    <a:pt x="98203" y="60382"/>
                  </a:cubicBezTo>
                  <a:cubicBezTo>
                    <a:pt x="101752" y="60042"/>
                    <a:pt x="102617" y="57728"/>
                    <a:pt x="102215" y="54518"/>
                  </a:cubicBezTo>
                  <a:cubicBezTo>
                    <a:pt x="101752" y="54271"/>
                    <a:pt x="100888" y="54271"/>
                    <a:pt x="100395" y="53994"/>
                  </a:cubicBezTo>
                  <a:cubicBezTo>
                    <a:pt x="100857" y="52852"/>
                    <a:pt x="98635" y="52913"/>
                    <a:pt x="99685" y="52142"/>
                  </a:cubicBezTo>
                  <a:cubicBezTo>
                    <a:pt x="99883" y="51992"/>
                    <a:pt x="100040" y="51933"/>
                    <a:pt x="100177" y="51933"/>
                  </a:cubicBezTo>
                  <a:cubicBezTo>
                    <a:pt x="100674" y="51933"/>
                    <a:pt x="100893" y="52713"/>
                    <a:pt x="101804" y="52713"/>
                  </a:cubicBezTo>
                  <a:cubicBezTo>
                    <a:pt x="101928" y="52713"/>
                    <a:pt x="102064" y="52699"/>
                    <a:pt x="102215" y="52666"/>
                  </a:cubicBezTo>
                  <a:cubicBezTo>
                    <a:pt x="102436" y="51734"/>
                    <a:pt x="103653" y="51562"/>
                    <a:pt x="105104" y="51562"/>
                  </a:cubicBezTo>
                  <a:cubicBezTo>
                    <a:pt x="105478" y="51562"/>
                    <a:pt x="105867" y="51574"/>
                    <a:pt x="106258" y="51586"/>
                  </a:cubicBezTo>
                  <a:cubicBezTo>
                    <a:pt x="107431" y="50321"/>
                    <a:pt x="108974" y="49333"/>
                    <a:pt x="109560" y="47605"/>
                  </a:cubicBezTo>
                  <a:cubicBezTo>
                    <a:pt x="109631" y="47616"/>
                    <a:pt x="109693" y="47621"/>
                    <a:pt x="109749" y="47621"/>
                  </a:cubicBezTo>
                  <a:cubicBezTo>
                    <a:pt x="110161" y="47621"/>
                    <a:pt x="110237" y="47358"/>
                    <a:pt x="110672" y="47358"/>
                  </a:cubicBezTo>
                  <a:cubicBezTo>
                    <a:pt x="111289" y="46278"/>
                    <a:pt x="110579" y="44272"/>
                    <a:pt x="111752" y="43655"/>
                  </a:cubicBezTo>
                  <a:cubicBezTo>
                    <a:pt x="110980" y="43408"/>
                    <a:pt x="110672" y="42883"/>
                    <a:pt x="110672" y="42050"/>
                  </a:cubicBezTo>
                  <a:cubicBezTo>
                    <a:pt x="110054" y="41711"/>
                    <a:pt x="109221" y="41495"/>
                    <a:pt x="109190" y="40723"/>
                  </a:cubicBezTo>
                  <a:cubicBezTo>
                    <a:pt x="109036" y="40075"/>
                    <a:pt x="109869" y="40137"/>
                    <a:pt x="109560" y="39396"/>
                  </a:cubicBezTo>
                  <a:lnTo>
                    <a:pt x="109560" y="39396"/>
                  </a:lnTo>
                  <a:cubicBezTo>
                    <a:pt x="109680" y="39405"/>
                    <a:pt x="109790" y="39411"/>
                    <a:pt x="109890" y="39411"/>
                  </a:cubicBezTo>
                  <a:cubicBezTo>
                    <a:pt x="110437" y="39411"/>
                    <a:pt x="110698" y="39258"/>
                    <a:pt x="110672" y="38840"/>
                  </a:cubicBezTo>
                  <a:cubicBezTo>
                    <a:pt x="111721" y="38501"/>
                    <a:pt x="109005" y="37266"/>
                    <a:pt x="111412" y="37266"/>
                  </a:cubicBezTo>
                  <a:cubicBezTo>
                    <a:pt x="111813" y="38100"/>
                    <a:pt x="113079" y="38316"/>
                    <a:pt x="113603" y="39118"/>
                  </a:cubicBezTo>
                  <a:cubicBezTo>
                    <a:pt x="113233" y="40507"/>
                    <a:pt x="114282" y="40908"/>
                    <a:pt x="115455" y="41248"/>
                  </a:cubicBezTo>
                  <a:cubicBezTo>
                    <a:pt x="117646" y="40075"/>
                    <a:pt x="115363" y="37174"/>
                    <a:pt x="116535" y="35137"/>
                  </a:cubicBezTo>
                  <a:cubicBezTo>
                    <a:pt x="117307" y="34643"/>
                    <a:pt x="118418" y="34365"/>
                    <a:pt x="119467" y="34057"/>
                  </a:cubicBezTo>
                  <a:cubicBezTo>
                    <a:pt x="120300" y="32822"/>
                    <a:pt x="121072" y="31526"/>
                    <a:pt x="122368" y="30600"/>
                  </a:cubicBezTo>
                  <a:cubicBezTo>
                    <a:pt x="122893" y="28471"/>
                    <a:pt x="121535" y="26249"/>
                    <a:pt x="122368" y="24737"/>
                  </a:cubicBezTo>
                  <a:lnTo>
                    <a:pt x="122368" y="24737"/>
                  </a:lnTo>
                  <a:cubicBezTo>
                    <a:pt x="121874" y="26280"/>
                    <a:pt x="123232" y="26434"/>
                    <a:pt x="123479" y="27422"/>
                  </a:cubicBezTo>
                  <a:cubicBezTo>
                    <a:pt x="123572" y="29057"/>
                    <a:pt x="123664" y="30631"/>
                    <a:pt x="125331" y="31125"/>
                  </a:cubicBezTo>
                  <a:cubicBezTo>
                    <a:pt x="126010" y="30662"/>
                    <a:pt x="125022" y="30446"/>
                    <a:pt x="125331" y="29551"/>
                  </a:cubicBezTo>
                  <a:cubicBezTo>
                    <a:pt x="125363" y="29550"/>
                    <a:pt x="125394" y="29550"/>
                    <a:pt x="125424" y="29550"/>
                  </a:cubicBezTo>
                  <a:cubicBezTo>
                    <a:pt x="126011" y="29550"/>
                    <a:pt x="126113" y="29736"/>
                    <a:pt x="126320" y="29736"/>
                  </a:cubicBezTo>
                  <a:cubicBezTo>
                    <a:pt x="126424" y="29736"/>
                    <a:pt x="126553" y="29690"/>
                    <a:pt x="126781" y="29551"/>
                  </a:cubicBezTo>
                  <a:cubicBezTo>
                    <a:pt x="126843" y="28687"/>
                    <a:pt x="125825" y="28625"/>
                    <a:pt x="126072" y="27668"/>
                  </a:cubicBezTo>
                  <a:cubicBezTo>
                    <a:pt x="124745" y="27483"/>
                    <a:pt x="124405" y="26588"/>
                    <a:pt x="123850" y="25817"/>
                  </a:cubicBezTo>
                  <a:cubicBezTo>
                    <a:pt x="123726" y="24860"/>
                    <a:pt x="124004" y="23595"/>
                    <a:pt x="122769" y="23410"/>
                  </a:cubicBezTo>
                  <a:cubicBezTo>
                    <a:pt x="122038" y="23497"/>
                    <a:pt x="122609" y="24499"/>
                    <a:pt x="121805" y="24499"/>
                  </a:cubicBezTo>
                  <a:cubicBezTo>
                    <a:pt x="121761" y="24499"/>
                    <a:pt x="121712" y="24496"/>
                    <a:pt x="121658" y="24490"/>
                  </a:cubicBezTo>
                  <a:cubicBezTo>
                    <a:pt x="121499" y="23989"/>
                    <a:pt x="121215" y="23826"/>
                    <a:pt x="120865" y="23826"/>
                  </a:cubicBezTo>
                  <a:cubicBezTo>
                    <a:pt x="120215" y="23826"/>
                    <a:pt x="119338" y="24387"/>
                    <a:pt x="118613" y="24387"/>
                  </a:cubicBezTo>
                  <a:cubicBezTo>
                    <a:pt x="118213" y="24387"/>
                    <a:pt x="117860" y="24216"/>
                    <a:pt x="117615" y="23687"/>
                  </a:cubicBezTo>
                  <a:cubicBezTo>
                    <a:pt x="117862" y="23070"/>
                    <a:pt x="118541" y="22761"/>
                    <a:pt x="119097" y="22360"/>
                  </a:cubicBezTo>
                  <a:cubicBezTo>
                    <a:pt x="119529" y="21527"/>
                    <a:pt x="119375" y="20262"/>
                    <a:pt x="120578" y="19953"/>
                  </a:cubicBezTo>
                  <a:cubicBezTo>
                    <a:pt x="120782" y="20112"/>
                    <a:pt x="120925" y="20171"/>
                    <a:pt x="121042" y="20171"/>
                  </a:cubicBezTo>
                  <a:cubicBezTo>
                    <a:pt x="121373" y="20171"/>
                    <a:pt x="121488" y="19696"/>
                    <a:pt x="122182" y="19696"/>
                  </a:cubicBezTo>
                  <a:cubicBezTo>
                    <a:pt x="122240" y="19696"/>
                    <a:pt x="122302" y="19699"/>
                    <a:pt x="122368" y="19706"/>
                  </a:cubicBezTo>
                  <a:cubicBezTo>
                    <a:pt x="123879" y="19841"/>
                    <a:pt x="125295" y="20259"/>
                    <a:pt x="127091" y="20259"/>
                  </a:cubicBezTo>
                  <a:cubicBezTo>
                    <a:pt x="127350" y="20259"/>
                    <a:pt x="127617" y="20250"/>
                    <a:pt x="127892" y="20231"/>
                  </a:cubicBezTo>
                  <a:lnTo>
                    <a:pt x="127892" y="20231"/>
                  </a:lnTo>
                  <a:cubicBezTo>
                    <a:pt x="127769" y="20694"/>
                    <a:pt x="128170" y="20725"/>
                    <a:pt x="128602" y="20755"/>
                  </a:cubicBezTo>
                  <a:cubicBezTo>
                    <a:pt x="128901" y="20512"/>
                    <a:pt x="129427" y="20473"/>
                    <a:pt x="130014" y="20473"/>
                  </a:cubicBezTo>
                  <a:cubicBezTo>
                    <a:pt x="130294" y="20473"/>
                    <a:pt x="130588" y="20482"/>
                    <a:pt x="130878" y="20482"/>
                  </a:cubicBezTo>
                  <a:cubicBezTo>
                    <a:pt x="130985" y="20482"/>
                    <a:pt x="131090" y="20481"/>
                    <a:pt x="131195" y="20478"/>
                  </a:cubicBezTo>
                  <a:cubicBezTo>
                    <a:pt x="131380" y="19644"/>
                    <a:pt x="130547" y="19552"/>
                    <a:pt x="130824" y="18626"/>
                  </a:cubicBezTo>
                  <a:cubicBezTo>
                    <a:pt x="131565" y="18564"/>
                    <a:pt x="131534" y="17916"/>
                    <a:pt x="132275" y="17824"/>
                  </a:cubicBezTo>
                  <a:cubicBezTo>
                    <a:pt x="133046" y="17916"/>
                    <a:pt x="133016" y="18564"/>
                    <a:pt x="133756" y="18626"/>
                  </a:cubicBezTo>
                  <a:cubicBezTo>
                    <a:pt x="133618" y="18187"/>
                    <a:pt x="134291" y="17593"/>
                    <a:pt x="134794" y="17593"/>
                  </a:cubicBezTo>
                  <a:cubicBezTo>
                    <a:pt x="134963" y="17593"/>
                    <a:pt x="135113" y="17660"/>
                    <a:pt x="135207" y="17824"/>
                  </a:cubicBezTo>
                  <a:cubicBezTo>
                    <a:pt x="134034" y="19552"/>
                    <a:pt x="132306" y="20879"/>
                    <a:pt x="131904" y="23132"/>
                  </a:cubicBezTo>
                  <a:cubicBezTo>
                    <a:pt x="132151" y="23872"/>
                    <a:pt x="132954" y="24150"/>
                    <a:pt x="133386" y="24737"/>
                  </a:cubicBezTo>
                  <a:cubicBezTo>
                    <a:pt x="133540" y="25755"/>
                    <a:pt x="133818" y="26743"/>
                    <a:pt x="134836" y="27144"/>
                  </a:cubicBezTo>
                  <a:cubicBezTo>
                    <a:pt x="135762" y="26465"/>
                    <a:pt x="136287" y="25539"/>
                    <a:pt x="137398" y="25014"/>
                  </a:cubicBezTo>
                  <a:cubicBezTo>
                    <a:pt x="137058" y="23687"/>
                    <a:pt x="138571" y="23872"/>
                    <a:pt x="137799" y="22885"/>
                  </a:cubicBezTo>
                  <a:cubicBezTo>
                    <a:pt x="137892" y="22360"/>
                    <a:pt x="138756" y="22360"/>
                    <a:pt x="138879" y="21836"/>
                  </a:cubicBezTo>
                  <a:cubicBezTo>
                    <a:pt x="138355" y="21496"/>
                    <a:pt x="137244" y="21589"/>
                    <a:pt x="137429" y="20755"/>
                  </a:cubicBezTo>
                  <a:cubicBezTo>
                    <a:pt x="137643" y="19296"/>
                    <a:pt x="138679" y="18953"/>
                    <a:pt x="140104" y="18953"/>
                  </a:cubicBezTo>
                  <a:cubicBezTo>
                    <a:pt x="140939" y="18953"/>
                    <a:pt x="141907" y="19071"/>
                    <a:pt x="142922" y="19151"/>
                  </a:cubicBezTo>
                  <a:cubicBezTo>
                    <a:pt x="143447" y="18749"/>
                    <a:pt x="143385" y="17916"/>
                    <a:pt x="144002" y="17577"/>
                  </a:cubicBezTo>
                  <a:cubicBezTo>
                    <a:pt x="146117" y="17456"/>
                    <a:pt x="147699" y="16773"/>
                    <a:pt x="149039" y="16773"/>
                  </a:cubicBezTo>
                  <a:cubicBezTo>
                    <a:pt x="149068" y="16773"/>
                    <a:pt x="149097" y="16774"/>
                    <a:pt x="149125" y="16774"/>
                  </a:cubicBezTo>
                  <a:cubicBezTo>
                    <a:pt x="149125" y="15602"/>
                    <a:pt x="147305" y="15787"/>
                    <a:pt x="147305" y="14645"/>
                  </a:cubicBezTo>
                  <a:cubicBezTo>
                    <a:pt x="148096" y="14560"/>
                    <a:pt x="148007" y="13854"/>
                    <a:pt x="148863" y="13854"/>
                  </a:cubicBezTo>
                  <a:cubicBezTo>
                    <a:pt x="148942" y="13854"/>
                    <a:pt x="149029" y="13860"/>
                    <a:pt x="149125" y="13873"/>
                  </a:cubicBezTo>
                  <a:cubicBezTo>
                    <a:pt x="150899" y="13901"/>
                    <a:pt x="150824" y="15240"/>
                    <a:pt x="152601" y="15240"/>
                  </a:cubicBezTo>
                  <a:cubicBezTo>
                    <a:pt x="152772" y="15240"/>
                    <a:pt x="152960" y="15227"/>
                    <a:pt x="153168" y="15200"/>
                  </a:cubicBezTo>
                  <a:cubicBezTo>
                    <a:pt x="153662" y="14707"/>
                    <a:pt x="152829" y="13842"/>
                    <a:pt x="153539" y="13040"/>
                  </a:cubicBezTo>
                  <a:cubicBezTo>
                    <a:pt x="152836" y="12820"/>
                    <a:pt x="151915" y="12039"/>
                    <a:pt x="151120" y="12039"/>
                  </a:cubicBezTo>
                  <a:cubicBezTo>
                    <a:pt x="150797" y="12039"/>
                    <a:pt x="150495" y="12168"/>
                    <a:pt x="150236" y="12515"/>
                  </a:cubicBezTo>
                  <a:cubicBezTo>
                    <a:pt x="150360" y="12052"/>
                    <a:pt x="150236" y="11528"/>
                    <a:pt x="149866" y="11188"/>
                  </a:cubicBezTo>
                  <a:cubicBezTo>
                    <a:pt x="148153" y="10733"/>
                    <a:pt x="147113" y="9790"/>
                    <a:pt x="144812" y="9790"/>
                  </a:cubicBezTo>
                  <a:cubicBezTo>
                    <a:pt x="144460" y="9790"/>
                    <a:pt x="144080" y="9812"/>
                    <a:pt x="143663" y="9861"/>
                  </a:cubicBezTo>
                  <a:cubicBezTo>
                    <a:pt x="143231" y="9367"/>
                    <a:pt x="142243" y="9306"/>
                    <a:pt x="141811" y="8812"/>
                  </a:cubicBezTo>
                  <a:cubicBezTo>
                    <a:pt x="141600" y="8831"/>
                    <a:pt x="141404" y="8839"/>
                    <a:pt x="141219" y="8839"/>
                  </a:cubicBezTo>
                  <a:cubicBezTo>
                    <a:pt x="139599" y="8839"/>
                    <a:pt x="138906" y="8182"/>
                    <a:pt x="137303" y="8182"/>
                  </a:cubicBezTo>
                  <a:cubicBezTo>
                    <a:pt x="137009" y="8182"/>
                    <a:pt x="136684" y="8204"/>
                    <a:pt x="136318" y="8256"/>
                  </a:cubicBezTo>
                  <a:cubicBezTo>
                    <a:pt x="135793" y="9028"/>
                    <a:pt x="137305" y="9614"/>
                    <a:pt x="136318" y="9861"/>
                  </a:cubicBezTo>
                  <a:cubicBezTo>
                    <a:pt x="135238" y="9738"/>
                    <a:pt x="135454" y="8719"/>
                    <a:pt x="134497" y="8534"/>
                  </a:cubicBezTo>
                  <a:cubicBezTo>
                    <a:pt x="134049" y="8880"/>
                    <a:pt x="133446" y="8955"/>
                    <a:pt x="132743" y="8955"/>
                  </a:cubicBezTo>
                  <a:cubicBezTo>
                    <a:pt x="132207" y="8955"/>
                    <a:pt x="131612" y="8911"/>
                    <a:pt x="130982" y="8911"/>
                  </a:cubicBezTo>
                  <a:cubicBezTo>
                    <a:pt x="130446" y="8911"/>
                    <a:pt x="129885" y="8943"/>
                    <a:pt x="129312" y="9059"/>
                  </a:cubicBezTo>
                  <a:cubicBezTo>
                    <a:pt x="128168" y="8514"/>
                    <a:pt x="128106" y="7128"/>
                    <a:pt x="126198" y="7128"/>
                  </a:cubicBezTo>
                  <a:cubicBezTo>
                    <a:pt x="125944" y="7128"/>
                    <a:pt x="125657" y="7153"/>
                    <a:pt x="125331" y="7207"/>
                  </a:cubicBezTo>
                  <a:cubicBezTo>
                    <a:pt x="124806" y="7269"/>
                    <a:pt x="125207" y="7979"/>
                    <a:pt x="124590" y="7979"/>
                  </a:cubicBezTo>
                  <a:cubicBezTo>
                    <a:pt x="123047" y="7516"/>
                    <a:pt x="121566" y="6991"/>
                    <a:pt x="120177" y="6405"/>
                  </a:cubicBezTo>
                  <a:cubicBezTo>
                    <a:pt x="120054" y="6682"/>
                    <a:pt x="119776" y="6868"/>
                    <a:pt x="119467" y="6929"/>
                  </a:cubicBezTo>
                  <a:cubicBezTo>
                    <a:pt x="119782" y="6216"/>
                    <a:pt x="119255" y="6102"/>
                    <a:pt x="118584" y="6102"/>
                  </a:cubicBezTo>
                  <a:cubicBezTo>
                    <a:pt x="118269" y="6102"/>
                    <a:pt x="117922" y="6127"/>
                    <a:pt x="117615" y="6127"/>
                  </a:cubicBezTo>
                  <a:cubicBezTo>
                    <a:pt x="118510" y="5510"/>
                    <a:pt x="117245" y="5541"/>
                    <a:pt x="116906" y="5047"/>
                  </a:cubicBezTo>
                  <a:cubicBezTo>
                    <a:pt x="116416" y="5184"/>
                    <a:pt x="116073" y="5236"/>
                    <a:pt x="115796" y="5236"/>
                  </a:cubicBezTo>
                  <a:cubicBezTo>
                    <a:pt x="115077" y="5236"/>
                    <a:pt x="114807" y="4889"/>
                    <a:pt x="113603" y="4800"/>
                  </a:cubicBezTo>
                  <a:cubicBezTo>
                    <a:pt x="113525" y="5017"/>
                    <a:pt x="113169" y="5045"/>
                    <a:pt x="112778" y="5045"/>
                  </a:cubicBezTo>
                  <a:cubicBezTo>
                    <a:pt x="112641" y="5045"/>
                    <a:pt x="112500" y="5041"/>
                    <a:pt x="112364" y="5041"/>
                  </a:cubicBezTo>
                  <a:cubicBezTo>
                    <a:pt x="112280" y="5041"/>
                    <a:pt x="112199" y="5043"/>
                    <a:pt x="112122" y="5047"/>
                  </a:cubicBezTo>
                  <a:cubicBezTo>
                    <a:pt x="111783" y="5571"/>
                    <a:pt x="113233" y="5942"/>
                    <a:pt x="112122" y="6127"/>
                  </a:cubicBezTo>
                  <a:cubicBezTo>
                    <a:pt x="111517" y="6056"/>
                    <a:pt x="110881" y="6029"/>
                    <a:pt x="110229" y="6029"/>
                  </a:cubicBezTo>
                  <a:cubicBezTo>
                    <a:pt x="108266" y="6029"/>
                    <a:pt x="106155" y="6271"/>
                    <a:pt x="104291" y="6271"/>
                  </a:cubicBezTo>
                  <a:cubicBezTo>
                    <a:pt x="103552" y="6271"/>
                    <a:pt x="102852" y="6233"/>
                    <a:pt x="102215" y="6127"/>
                  </a:cubicBezTo>
                  <a:cubicBezTo>
                    <a:pt x="101381" y="5988"/>
                    <a:pt x="101023" y="5298"/>
                    <a:pt x="100306" y="5298"/>
                  </a:cubicBezTo>
                  <a:cubicBezTo>
                    <a:pt x="100227" y="5298"/>
                    <a:pt x="100144" y="5306"/>
                    <a:pt x="100055" y="5325"/>
                  </a:cubicBezTo>
                  <a:cubicBezTo>
                    <a:pt x="99729" y="5378"/>
                    <a:pt x="99424" y="5400"/>
                    <a:pt x="99135" y="5400"/>
                  </a:cubicBezTo>
                  <a:cubicBezTo>
                    <a:pt x="97917" y="5400"/>
                    <a:pt x="96985" y="4999"/>
                    <a:pt x="96012" y="4800"/>
                  </a:cubicBezTo>
                  <a:cubicBezTo>
                    <a:pt x="95907" y="4777"/>
                    <a:pt x="95793" y="4770"/>
                    <a:pt x="95675" y="4770"/>
                  </a:cubicBezTo>
                  <a:cubicBezTo>
                    <a:pt x="95391" y="4770"/>
                    <a:pt x="95080" y="4815"/>
                    <a:pt x="94803" y="4815"/>
                  </a:cubicBezTo>
                  <a:cubicBezTo>
                    <a:pt x="94719" y="4815"/>
                    <a:pt x="94638" y="4811"/>
                    <a:pt x="94562" y="4800"/>
                  </a:cubicBezTo>
                  <a:cubicBezTo>
                    <a:pt x="93785" y="4696"/>
                    <a:pt x="93161" y="4180"/>
                    <a:pt x="91778" y="4180"/>
                  </a:cubicBezTo>
                  <a:cubicBezTo>
                    <a:pt x="91512" y="4180"/>
                    <a:pt x="91218" y="4200"/>
                    <a:pt x="90889" y="4244"/>
                  </a:cubicBezTo>
                  <a:cubicBezTo>
                    <a:pt x="91012" y="3565"/>
                    <a:pt x="91969" y="3473"/>
                    <a:pt x="91969" y="2670"/>
                  </a:cubicBezTo>
                  <a:cubicBezTo>
                    <a:pt x="91475" y="1899"/>
                    <a:pt x="90272" y="1590"/>
                    <a:pt x="89778" y="819"/>
                  </a:cubicBezTo>
                  <a:cubicBezTo>
                    <a:pt x="89054" y="1040"/>
                    <a:pt x="88080" y="1091"/>
                    <a:pt x="87054" y="1091"/>
                  </a:cubicBezTo>
                  <a:cubicBezTo>
                    <a:pt x="86506" y="1091"/>
                    <a:pt x="85943" y="1076"/>
                    <a:pt x="85396" y="1066"/>
                  </a:cubicBezTo>
                  <a:cubicBezTo>
                    <a:pt x="84536" y="865"/>
                    <a:pt x="84607" y="0"/>
                    <a:pt x="83463"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3" name="Google Shape;1979;p56">
              <a:extLst>
                <a:ext uri="{FF2B5EF4-FFF2-40B4-BE49-F238E27FC236}">
                  <a16:creationId xmlns:a16="http://schemas.microsoft.com/office/drawing/2014/main" id="{2B0C577F-5DD2-4103-B3B9-775AC3169608}"/>
                </a:ext>
              </a:extLst>
            </p:cNvPr>
            <p:cNvSpPr/>
            <p:nvPr/>
          </p:nvSpPr>
          <p:spPr>
            <a:xfrm>
              <a:off x="4285360" y="1102055"/>
              <a:ext cx="1423954" cy="1223677"/>
            </a:xfrm>
            <a:custGeom>
              <a:avLst/>
              <a:gdLst/>
              <a:ahLst/>
              <a:cxnLst/>
              <a:rect l="l" t="t" r="r" b="b"/>
              <a:pathLst>
                <a:path w="41881" h="32961" extrusionOk="0">
                  <a:moveTo>
                    <a:pt x="31440" y="1582"/>
                  </a:moveTo>
                  <a:cubicBezTo>
                    <a:pt x="31470" y="1582"/>
                    <a:pt x="31495" y="1589"/>
                    <a:pt x="31511" y="1605"/>
                  </a:cubicBezTo>
                  <a:cubicBezTo>
                    <a:pt x="31665" y="1708"/>
                    <a:pt x="31392" y="1874"/>
                    <a:pt x="31225" y="1874"/>
                  </a:cubicBezTo>
                  <a:cubicBezTo>
                    <a:pt x="31191" y="1874"/>
                    <a:pt x="31161" y="1867"/>
                    <a:pt x="31140" y="1852"/>
                  </a:cubicBezTo>
                  <a:cubicBezTo>
                    <a:pt x="31012" y="1749"/>
                    <a:pt x="31289" y="1582"/>
                    <a:pt x="31440" y="1582"/>
                  </a:cubicBezTo>
                  <a:close/>
                  <a:moveTo>
                    <a:pt x="30431" y="11450"/>
                  </a:moveTo>
                  <a:cubicBezTo>
                    <a:pt x="30462" y="12252"/>
                    <a:pt x="29320" y="12221"/>
                    <a:pt x="28239" y="12252"/>
                  </a:cubicBezTo>
                  <a:cubicBezTo>
                    <a:pt x="28209" y="11450"/>
                    <a:pt x="29505" y="11573"/>
                    <a:pt x="30431" y="11450"/>
                  </a:cubicBezTo>
                  <a:close/>
                  <a:moveTo>
                    <a:pt x="26540" y="6105"/>
                  </a:moveTo>
                  <a:cubicBezTo>
                    <a:pt x="26872" y="6105"/>
                    <a:pt x="27047" y="6199"/>
                    <a:pt x="27128" y="6388"/>
                  </a:cubicBezTo>
                  <a:cubicBezTo>
                    <a:pt x="26820" y="8209"/>
                    <a:pt x="23857" y="8086"/>
                    <a:pt x="24197" y="10370"/>
                  </a:cubicBezTo>
                  <a:cubicBezTo>
                    <a:pt x="25030" y="10987"/>
                    <a:pt x="26048" y="11357"/>
                    <a:pt x="27128" y="11419"/>
                  </a:cubicBezTo>
                  <a:lnTo>
                    <a:pt x="27128" y="14073"/>
                  </a:lnTo>
                  <a:cubicBezTo>
                    <a:pt x="26416" y="13994"/>
                    <a:pt x="27058" y="12922"/>
                    <a:pt x="26216" y="12922"/>
                  </a:cubicBezTo>
                  <a:cubicBezTo>
                    <a:pt x="26073" y="12922"/>
                    <a:pt x="25888" y="12952"/>
                    <a:pt x="25647" y="13024"/>
                  </a:cubicBezTo>
                  <a:cubicBezTo>
                    <a:pt x="24845" y="13950"/>
                    <a:pt x="25369" y="15801"/>
                    <a:pt x="24197" y="16480"/>
                  </a:cubicBezTo>
                  <a:cubicBezTo>
                    <a:pt x="23972" y="16498"/>
                    <a:pt x="23757" y="16504"/>
                    <a:pt x="23551" y="16504"/>
                  </a:cubicBezTo>
                  <a:cubicBezTo>
                    <a:pt x="22911" y="16504"/>
                    <a:pt x="22354" y="16441"/>
                    <a:pt x="21851" y="16441"/>
                  </a:cubicBezTo>
                  <a:cubicBezTo>
                    <a:pt x="21647" y="16441"/>
                    <a:pt x="21453" y="16451"/>
                    <a:pt x="21265" y="16480"/>
                  </a:cubicBezTo>
                  <a:cubicBezTo>
                    <a:pt x="20246" y="16635"/>
                    <a:pt x="20030" y="17252"/>
                    <a:pt x="19073" y="17283"/>
                  </a:cubicBezTo>
                  <a:cubicBezTo>
                    <a:pt x="19136" y="17073"/>
                    <a:pt x="18628" y="16720"/>
                    <a:pt x="18277" y="16720"/>
                  </a:cubicBezTo>
                  <a:cubicBezTo>
                    <a:pt x="18112" y="16720"/>
                    <a:pt x="17982" y="16798"/>
                    <a:pt x="17962" y="17005"/>
                  </a:cubicBezTo>
                  <a:cubicBezTo>
                    <a:pt x="17098" y="16943"/>
                    <a:pt x="17098" y="16295"/>
                    <a:pt x="17962" y="16233"/>
                  </a:cubicBezTo>
                  <a:cubicBezTo>
                    <a:pt x="17098" y="15616"/>
                    <a:pt x="16543" y="14629"/>
                    <a:pt x="16512" y="13548"/>
                  </a:cubicBezTo>
                  <a:lnTo>
                    <a:pt x="16512" y="13548"/>
                  </a:lnTo>
                  <a:cubicBezTo>
                    <a:pt x="18098" y="13656"/>
                    <a:pt x="17764" y="16433"/>
                    <a:pt x="19814" y="16433"/>
                  </a:cubicBezTo>
                  <a:cubicBezTo>
                    <a:pt x="20117" y="16433"/>
                    <a:pt x="20473" y="16373"/>
                    <a:pt x="20894" y="16233"/>
                  </a:cubicBezTo>
                  <a:cubicBezTo>
                    <a:pt x="21728" y="15153"/>
                    <a:pt x="22283" y="13857"/>
                    <a:pt x="23086" y="12746"/>
                  </a:cubicBezTo>
                  <a:cubicBezTo>
                    <a:pt x="22931" y="12191"/>
                    <a:pt x="22684" y="11635"/>
                    <a:pt x="22345" y="11141"/>
                  </a:cubicBezTo>
                  <a:cubicBezTo>
                    <a:pt x="22561" y="8641"/>
                    <a:pt x="25184" y="7901"/>
                    <a:pt x="26388" y="6111"/>
                  </a:cubicBezTo>
                  <a:cubicBezTo>
                    <a:pt x="26442" y="6107"/>
                    <a:pt x="26492" y="6105"/>
                    <a:pt x="26540" y="6105"/>
                  </a:cubicBezTo>
                  <a:close/>
                  <a:moveTo>
                    <a:pt x="16851" y="27097"/>
                  </a:moveTo>
                  <a:lnTo>
                    <a:pt x="16851" y="27621"/>
                  </a:lnTo>
                  <a:cubicBezTo>
                    <a:pt x="16481" y="27621"/>
                    <a:pt x="16389" y="27158"/>
                    <a:pt x="16851" y="27097"/>
                  </a:cubicBezTo>
                  <a:close/>
                  <a:moveTo>
                    <a:pt x="27128" y="0"/>
                  </a:moveTo>
                  <a:cubicBezTo>
                    <a:pt x="26110" y="494"/>
                    <a:pt x="25184" y="1049"/>
                    <a:pt x="24197" y="1574"/>
                  </a:cubicBezTo>
                  <a:cubicBezTo>
                    <a:pt x="24153" y="1469"/>
                    <a:pt x="24097" y="1434"/>
                    <a:pt x="24024" y="1434"/>
                  </a:cubicBezTo>
                  <a:cubicBezTo>
                    <a:pt x="23870" y="1434"/>
                    <a:pt x="23642" y="1594"/>
                    <a:pt x="23298" y="1594"/>
                  </a:cubicBezTo>
                  <a:cubicBezTo>
                    <a:pt x="23232" y="1594"/>
                    <a:pt x="23161" y="1588"/>
                    <a:pt x="23086" y="1574"/>
                  </a:cubicBezTo>
                  <a:cubicBezTo>
                    <a:pt x="21789" y="2593"/>
                    <a:pt x="20154" y="3333"/>
                    <a:pt x="18703" y="4228"/>
                  </a:cubicBezTo>
                  <a:cubicBezTo>
                    <a:pt x="18302" y="5432"/>
                    <a:pt x="17530" y="6450"/>
                    <a:pt x="16512" y="7160"/>
                  </a:cubicBezTo>
                  <a:cubicBezTo>
                    <a:pt x="16419" y="6851"/>
                    <a:pt x="15833" y="6944"/>
                    <a:pt x="15401" y="6882"/>
                  </a:cubicBezTo>
                  <a:lnTo>
                    <a:pt x="15401" y="7962"/>
                  </a:lnTo>
                  <a:cubicBezTo>
                    <a:pt x="13086" y="8055"/>
                    <a:pt x="12839" y="9629"/>
                    <a:pt x="12099" y="10863"/>
                  </a:cubicBezTo>
                  <a:cubicBezTo>
                    <a:pt x="12839" y="11512"/>
                    <a:pt x="12932" y="12561"/>
                    <a:pt x="12839" y="13795"/>
                  </a:cubicBezTo>
                  <a:cubicBezTo>
                    <a:pt x="13179" y="14505"/>
                    <a:pt x="15154" y="14073"/>
                    <a:pt x="15771" y="14598"/>
                  </a:cubicBezTo>
                  <a:cubicBezTo>
                    <a:pt x="14969" y="15369"/>
                    <a:pt x="14290" y="15678"/>
                    <a:pt x="14290" y="16449"/>
                  </a:cubicBezTo>
                  <a:cubicBezTo>
                    <a:pt x="14368" y="16437"/>
                    <a:pt x="14438" y="16431"/>
                    <a:pt x="14500" y="16431"/>
                  </a:cubicBezTo>
                  <a:cubicBezTo>
                    <a:pt x="15050" y="16431"/>
                    <a:pt x="15003" y="16891"/>
                    <a:pt x="15031" y="17252"/>
                  </a:cubicBezTo>
                  <a:cubicBezTo>
                    <a:pt x="13734" y="17252"/>
                    <a:pt x="12901" y="17684"/>
                    <a:pt x="11728" y="17776"/>
                  </a:cubicBezTo>
                  <a:cubicBezTo>
                    <a:pt x="11389" y="18270"/>
                    <a:pt x="10710" y="18455"/>
                    <a:pt x="10988" y="19381"/>
                  </a:cubicBezTo>
                  <a:cubicBezTo>
                    <a:pt x="10773" y="19333"/>
                    <a:pt x="10594" y="19312"/>
                    <a:pt x="10443" y="19312"/>
                  </a:cubicBezTo>
                  <a:cubicBezTo>
                    <a:pt x="9225" y="19312"/>
                    <a:pt x="9912" y="20725"/>
                    <a:pt x="8674" y="20725"/>
                  </a:cubicBezTo>
                  <a:cubicBezTo>
                    <a:pt x="8599" y="20725"/>
                    <a:pt x="8517" y="20719"/>
                    <a:pt x="8426" y="20708"/>
                  </a:cubicBezTo>
                  <a:lnTo>
                    <a:pt x="8426" y="20708"/>
                  </a:lnTo>
                  <a:cubicBezTo>
                    <a:pt x="8488" y="21017"/>
                    <a:pt x="8364" y="21171"/>
                    <a:pt x="8056" y="21233"/>
                  </a:cubicBezTo>
                  <a:cubicBezTo>
                    <a:pt x="7947" y="21225"/>
                    <a:pt x="7844" y="21221"/>
                    <a:pt x="7746" y="21221"/>
                  </a:cubicBezTo>
                  <a:cubicBezTo>
                    <a:pt x="6402" y="21221"/>
                    <a:pt x="6044" y="21968"/>
                    <a:pt x="5124" y="22313"/>
                  </a:cubicBezTo>
                  <a:cubicBezTo>
                    <a:pt x="4229" y="22437"/>
                    <a:pt x="3241" y="22529"/>
                    <a:pt x="3303" y="23362"/>
                  </a:cubicBezTo>
                  <a:cubicBezTo>
                    <a:pt x="3632" y="23609"/>
                    <a:pt x="4236" y="23650"/>
                    <a:pt x="4885" y="23650"/>
                  </a:cubicBezTo>
                  <a:cubicBezTo>
                    <a:pt x="5210" y="23650"/>
                    <a:pt x="5546" y="23640"/>
                    <a:pt x="5865" y="23640"/>
                  </a:cubicBezTo>
                  <a:cubicBezTo>
                    <a:pt x="5679" y="24844"/>
                    <a:pt x="7562" y="24535"/>
                    <a:pt x="7346" y="25770"/>
                  </a:cubicBezTo>
                  <a:cubicBezTo>
                    <a:pt x="6945" y="26109"/>
                    <a:pt x="6945" y="26757"/>
                    <a:pt x="6235" y="26819"/>
                  </a:cubicBezTo>
                  <a:cubicBezTo>
                    <a:pt x="5770" y="26650"/>
                    <a:pt x="5316" y="26592"/>
                    <a:pt x="4856" y="26592"/>
                  </a:cubicBezTo>
                  <a:cubicBezTo>
                    <a:pt x="3859" y="26592"/>
                    <a:pt x="2832" y="26865"/>
                    <a:pt x="1594" y="26865"/>
                  </a:cubicBezTo>
                  <a:cubicBezTo>
                    <a:pt x="1320" y="26865"/>
                    <a:pt x="1037" y="26851"/>
                    <a:pt x="742" y="26819"/>
                  </a:cubicBezTo>
                  <a:lnTo>
                    <a:pt x="742" y="26819"/>
                  </a:lnTo>
                  <a:cubicBezTo>
                    <a:pt x="371" y="27683"/>
                    <a:pt x="1544" y="29720"/>
                    <a:pt x="1" y="29751"/>
                  </a:cubicBezTo>
                  <a:cubicBezTo>
                    <a:pt x="279" y="30522"/>
                    <a:pt x="1112" y="30893"/>
                    <a:pt x="742" y="32127"/>
                  </a:cubicBezTo>
                  <a:cubicBezTo>
                    <a:pt x="1019" y="32087"/>
                    <a:pt x="1265" y="32070"/>
                    <a:pt x="1487" y="32070"/>
                  </a:cubicBezTo>
                  <a:cubicBezTo>
                    <a:pt x="2625" y="32070"/>
                    <a:pt x="3140" y="32523"/>
                    <a:pt x="4044" y="32652"/>
                  </a:cubicBezTo>
                  <a:cubicBezTo>
                    <a:pt x="4723" y="32405"/>
                    <a:pt x="5108" y="32281"/>
                    <a:pt x="5498" y="32281"/>
                  </a:cubicBezTo>
                  <a:cubicBezTo>
                    <a:pt x="5888" y="32281"/>
                    <a:pt x="6281" y="32405"/>
                    <a:pt x="6976" y="32652"/>
                  </a:cubicBezTo>
                  <a:cubicBezTo>
                    <a:pt x="7809" y="31603"/>
                    <a:pt x="9074" y="30800"/>
                    <a:pt x="8796" y="28948"/>
                  </a:cubicBezTo>
                  <a:cubicBezTo>
                    <a:pt x="10401" y="28609"/>
                    <a:pt x="10124" y="26912"/>
                    <a:pt x="12099" y="26819"/>
                  </a:cubicBezTo>
                  <a:cubicBezTo>
                    <a:pt x="12528" y="27008"/>
                    <a:pt x="12885" y="27077"/>
                    <a:pt x="13210" y="27077"/>
                  </a:cubicBezTo>
                  <a:cubicBezTo>
                    <a:pt x="14054" y="27077"/>
                    <a:pt x="14679" y="26608"/>
                    <a:pt x="15771" y="26541"/>
                  </a:cubicBezTo>
                  <a:lnTo>
                    <a:pt x="15771" y="26541"/>
                  </a:lnTo>
                  <a:cubicBezTo>
                    <a:pt x="14722" y="27591"/>
                    <a:pt x="15247" y="29257"/>
                    <a:pt x="15771" y="30553"/>
                  </a:cubicBezTo>
                  <a:cubicBezTo>
                    <a:pt x="18086" y="30399"/>
                    <a:pt x="16635" y="29041"/>
                    <a:pt x="16851" y="27621"/>
                  </a:cubicBezTo>
                  <a:lnTo>
                    <a:pt x="16851" y="27621"/>
                  </a:lnTo>
                  <a:cubicBezTo>
                    <a:pt x="17623" y="27683"/>
                    <a:pt x="17592" y="28331"/>
                    <a:pt x="17962" y="28671"/>
                  </a:cubicBezTo>
                  <a:cubicBezTo>
                    <a:pt x="19752" y="28702"/>
                    <a:pt x="20863" y="29226"/>
                    <a:pt x="21265" y="30275"/>
                  </a:cubicBezTo>
                  <a:cubicBezTo>
                    <a:pt x="21217" y="30731"/>
                    <a:pt x="20685" y="30814"/>
                    <a:pt x="20017" y="30814"/>
                  </a:cubicBezTo>
                  <a:cubicBezTo>
                    <a:pt x="19824" y="30814"/>
                    <a:pt x="19620" y="30807"/>
                    <a:pt x="19413" y="30800"/>
                  </a:cubicBezTo>
                  <a:lnTo>
                    <a:pt x="19413" y="30800"/>
                  </a:lnTo>
                  <a:cubicBezTo>
                    <a:pt x="19351" y="31726"/>
                    <a:pt x="20709" y="31633"/>
                    <a:pt x="21265" y="32127"/>
                  </a:cubicBezTo>
                  <a:cubicBezTo>
                    <a:pt x="21080" y="30954"/>
                    <a:pt x="22252" y="30738"/>
                    <a:pt x="23086" y="30275"/>
                  </a:cubicBezTo>
                  <a:cubicBezTo>
                    <a:pt x="23302" y="29689"/>
                    <a:pt x="22376" y="29905"/>
                    <a:pt x="22345" y="29473"/>
                  </a:cubicBezTo>
                  <a:cubicBezTo>
                    <a:pt x="22484" y="29302"/>
                    <a:pt x="22618" y="29239"/>
                    <a:pt x="22749" y="29239"/>
                  </a:cubicBezTo>
                  <a:cubicBezTo>
                    <a:pt x="23116" y="29239"/>
                    <a:pt x="23455" y="29738"/>
                    <a:pt x="23801" y="29738"/>
                  </a:cubicBezTo>
                  <a:cubicBezTo>
                    <a:pt x="23931" y="29738"/>
                    <a:pt x="24062" y="29667"/>
                    <a:pt x="24197" y="29473"/>
                  </a:cubicBezTo>
                  <a:cubicBezTo>
                    <a:pt x="23209" y="28084"/>
                    <a:pt x="18641" y="27837"/>
                    <a:pt x="19814" y="25770"/>
                  </a:cubicBezTo>
                  <a:lnTo>
                    <a:pt x="19814" y="25770"/>
                  </a:lnTo>
                  <a:cubicBezTo>
                    <a:pt x="20894" y="26973"/>
                    <a:pt x="22962" y="27560"/>
                    <a:pt x="24197" y="28671"/>
                  </a:cubicBezTo>
                  <a:cubicBezTo>
                    <a:pt x="24413" y="28887"/>
                    <a:pt x="24721" y="29504"/>
                    <a:pt x="24906" y="29751"/>
                  </a:cubicBezTo>
                  <a:cubicBezTo>
                    <a:pt x="25215" y="30090"/>
                    <a:pt x="25801" y="30399"/>
                    <a:pt x="25647" y="30800"/>
                  </a:cubicBezTo>
                  <a:lnTo>
                    <a:pt x="25647" y="32405"/>
                  </a:lnTo>
                  <a:cubicBezTo>
                    <a:pt x="25967" y="32625"/>
                    <a:pt x="26545" y="32663"/>
                    <a:pt x="27180" y="32663"/>
                  </a:cubicBezTo>
                  <a:cubicBezTo>
                    <a:pt x="27527" y="32663"/>
                    <a:pt x="27891" y="32652"/>
                    <a:pt x="28239" y="32652"/>
                  </a:cubicBezTo>
                  <a:cubicBezTo>
                    <a:pt x="28826" y="31757"/>
                    <a:pt x="27561" y="30430"/>
                    <a:pt x="28579" y="29473"/>
                  </a:cubicBezTo>
                  <a:lnTo>
                    <a:pt x="29690" y="29473"/>
                  </a:lnTo>
                  <a:cubicBezTo>
                    <a:pt x="29258" y="30522"/>
                    <a:pt x="29628" y="30461"/>
                    <a:pt x="29320" y="31603"/>
                  </a:cubicBezTo>
                  <a:cubicBezTo>
                    <a:pt x="29362" y="31598"/>
                    <a:pt x="29401" y="31596"/>
                    <a:pt x="29437" y="31596"/>
                  </a:cubicBezTo>
                  <a:cubicBezTo>
                    <a:pt x="30121" y="31596"/>
                    <a:pt x="29845" y="32388"/>
                    <a:pt x="30431" y="32652"/>
                  </a:cubicBezTo>
                  <a:cubicBezTo>
                    <a:pt x="30708" y="32806"/>
                    <a:pt x="31017" y="32899"/>
                    <a:pt x="31326" y="32960"/>
                  </a:cubicBezTo>
                  <a:lnTo>
                    <a:pt x="31819" y="26294"/>
                  </a:lnTo>
                  <a:cubicBezTo>
                    <a:pt x="34751" y="25245"/>
                    <a:pt x="37621" y="23980"/>
                    <a:pt x="40368" y="22498"/>
                  </a:cubicBezTo>
                  <a:cubicBezTo>
                    <a:pt x="41880" y="20770"/>
                    <a:pt x="41788" y="19536"/>
                    <a:pt x="41788" y="19536"/>
                  </a:cubicBezTo>
                  <a:cubicBezTo>
                    <a:pt x="41788" y="19536"/>
                    <a:pt x="39319" y="19350"/>
                    <a:pt x="38084" y="18826"/>
                  </a:cubicBezTo>
                  <a:cubicBezTo>
                    <a:pt x="37440" y="18137"/>
                    <a:pt x="36571" y="17752"/>
                    <a:pt x="35674" y="17752"/>
                  </a:cubicBezTo>
                  <a:cubicBezTo>
                    <a:pt x="35326" y="17752"/>
                    <a:pt x="34973" y="17810"/>
                    <a:pt x="34628" y="17931"/>
                  </a:cubicBezTo>
                  <a:cubicBezTo>
                    <a:pt x="34813" y="16604"/>
                    <a:pt x="33949" y="15338"/>
                    <a:pt x="32005" y="15338"/>
                  </a:cubicBezTo>
                  <a:cubicBezTo>
                    <a:pt x="30060" y="15338"/>
                    <a:pt x="30492" y="12314"/>
                    <a:pt x="31819" y="11512"/>
                  </a:cubicBezTo>
                  <a:cubicBezTo>
                    <a:pt x="33147" y="10740"/>
                    <a:pt x="32869" y="10401"/>
                    <a:pt x="31819" y="9598"/>
                  </a:cubicBezTo>
                  <a:cubicBezTo>
                    <a:pt x="30770" y="8796"/>
                    <a:pt x="30338" y="5895"/>
                    <a:pt x="30338" y="5895"/>
                  </a:cubicBezTo>
                  <a:lnTo>
                    <a:pt x="32282" y="1574"/>
                  </a:lnTo>
                  <a:lnTo>
                    <a:pt x="32252" y="1574"/>
                  </a:lnTo>
                  <a:cubicBezTo>
                    <a:pt x="31758" y="926"/>
                    <a:pt x="31140" y="370"/>
                    <a:pt x="30400"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4" name="Google Shape;1980;p56">
              <a:extLst>
                <a:ext uri="{FF2B5EF4-FFF2-40B4-BE49-F238E27FC236}">
                  <a16:creationId xmlns:a16="http://schemas.microsoft.com/office/drawing/2014/main" id="{30A603C0-D53B-4898-B6DF-A36B04EF8186}"/>
                </a:ext>
              </a:extLst>
            </p:cNvPr>
            <p:cNvSpPr/>
            <p:nvPr/>
          </p:nvSpPr>
          <p:spPr>
            <a:xfrm>
              <a:off x="2130085" y="2946689"/>
              <a:ext cx="1383018" cy="1943531"/>
            </a:xfrm>
            <a:custGeom>
              <a:avLst/>
              <a:gdLst/>
              <a:ahLst/>
              <a:cxnLst/>
              <a:rect l="l" t="t" r="r" b="b"/>
              <a:pathLst>
                <a:path w="40677" h="52351" extrusionOk="0">
                  <a:moveTo>
                    <a:pt x="8056" y="1"/>
                  </a:moveTo>
                  <a:cubicBezTo>
                    <a:pt x="7754" y="412"/>
                    <a:pt x="7452" y="823"/>
                    <a:pt x="6588" y="823"/>
                  </a:cubicBezTo>
                  <a:cubicBezTo>
                    <a:pt x="6479" y="823"/>
                    <a:pt x="6362" y="817"/>
                    <a:pt x="6235" y="803"/>
                  </a:cubicBezTo>
                  <a:cubicBezTo>
                    <a:pt x="5679" y="1883"/>
                    <a:pt x="4198" y="2346"/>
                    <a:pt x="3303" y="3179"/>
                  </a:cubicBezTo>
                  <a:cubicBezTo>
                    <a:pt x="2963" y="3704"/>
                    <a:pt x="2562" y="4198"/>
                    <a:pt x="2130" y="4661"/>
                  </a:cubicBezTo>
                  <a:cubicBezTo>
                    <a:pt x="2377" y="5154"/>
                    <a:pt x="2686" y="5586"/>
                    <a:pt x="2902" y="6111"/>
                  </a:cubicBezTo>
                  <a:cubicBezTo>
                    <a:pt x="2902" y="6636"/>
                    <a:pt x="1914" y="6451"/>
                    <a:pt x="2192" y="7160"/>
                  </a:cubicBezTo>
                  <a:cubicBezTo>
                    <a:pt x="2346" y="8549"/>
                    <a:pt x="1019" y="8796"/>
                    <a:pt x="710" y="9815"/>
                  </a:cubicBezTo>
                  <a:cubicBezTo>
                    <a:pt x="1" y="11697"/>
                    <a:pt x="2192" y="12685"/>
                    <a:pt x="710" y="13549"/>
                  </a:cubicBezTo>
                  <a:cubicBezTo>
                    <a:pt x="1389" y="14043"/>
                    <a:pt x="2562" y="14166"/>
                    <a:pt x="3334" y="14629"/>
                  </a:cubicBezTo>
                  <a:cubicBezTo>
                    <a:pt x="3025" y="15030"/>
                    <a:pt x="2130" y="15030"/>
                    <a:pt x="1482" y="15154"/>
                  </a:cubicBezTo>
                  <a:cubicBezTo>
                    <a:pt x="1235" y="17283"/>
                    <a:pt x="2840" y="18085"/>
                    <a:pt x="4784" y="18610"/>
                  </a:cubicBezTo>
                  <a:cubicBezTo>
                    <a:pt x="4938" y="19258"/>
                    <a:pt x="4105" y="19197"/>
                    <a:pt x="4414" y="19937"/>
                  </a:cubicBezTo>
                  <a:cubicBezTo>
                    <a:pt x="5772" y="20709"/>
                    <a:pt x="6266" y="22128"/>
                    <a:pt x="8426" y="22344"/>
                  </a:cubicBezTo>
                  <a:cubicBezTo>
                    <a:pt x="9105" y="23517"/>
                    <a:pt x="10278" y="24350"/>
                    <a:pt x="10278" y="26048"/>
                  </a:cubicBezTo>
                  <a:cubicBezTo>
                    <a:pt x="9876" y="26387"/>
                    <a:pt x="9907" y="27005"/>
                    <a:pt x="9537" y="27375"/>
                  </a:cubicBezTo>
                  <a:cubicBezTo>
                    <a:pt x="10000" y="27529"/>
                    <a:pt x="10278" y="27961"/>
                    <a:pt x="10278" y="28424"/>
                  </a:cubicBezTo>
                  <a:cubicBezTo>
                    <a:pt x="9290" y="29628"/>
                    <a:pt x="10710" y="31017"/>
                    <a:pt x="10278" y="32683"/>
                  </a:cubicBezTo>
                  <a:cubicBezTo>
                    <a:pt x="8302" y="33516"/>
                    <a:pt x="9197" y="36510"/>
                    <a:pt x="8457" y="38238"/>
                  </a:cubicBezTo>
                  <a:cubicBezTo>
                    <a:pt x="8594" y="38432"/>
                    <a:pt x="8760" y="38495"/>
                    <a:pt x="8938" y="38495"/>
                  </a:cubicBezTo>
                  <a:cubicBezTo>
                    <a:pt x="9267" y="38495"/>
                    <a:pt x="9634" y="38277"/>
                    <a:pt x="9918" y="38277"/>
                  </a:cubicBezTo>
                  <a:cubicBezTo>
                    <a:pt x="10066" y="38277"/>
                    <a:pt x="10192" y="38336"/>
                    <a:pt x="10278" y="38516"/>
                  </a:cubicBezTo>
                  <a:cubicBezTo>
                    <a:pt x="10586" y="39812"/>
                    <a:pt x="9012" y="39750"/>
                    <a:pt x="8457" y="40368"/>
                  </a:cubicBezTo>
                  <a:cubicBezTo>
                    <a:pt x="7994" y="41232"/>
                    <a:pt x="9599" y="40584"/>
                    <a:pt x="9167" y="41448"/>
                  </a:cubicBezTo>
                  <a:cubicBezTo>
                    <a:pt x="8457" y="42096"/>
                    <a:pt x="9568" y="42713"/>
                    <a:pt x="8796" y="43577"/>
                  </a:cubicBezTo>
                  <a:cubicBezTo>
                    <a:pt x="9136" y="45367"/>
                    <a:pt x="10370" y="46293"/>
                    <a:pt x="9568" y="47805"/>
                  </a:cubicBezTo>
                  <a:cubicBezTo>
                    <a:pt x="10648" y="48423"/>
                    <a:pt x="10524" y="49935"/>
                    <a:pt x="11759" y="50459"/>
                  </a:cubicBezTo>
                  <a:cubicBezTo>
                    <a:pt x="11697" y="50922"/>
                    <a:pt x="12191" y="51015"/>
                    <a:pt x="12098" y="51509"/>
                  </a:cubicBezTo>
                  <a:cubicBezTo>
                    <a:pt x="12870" y="51663"/>
                    <a:pt x="13611" y="51941"/>
                    <a:pt x="14290" y="52311"/>
                  </a:cubicBezTo>
                  <a:cubicBezTo>
                    <a:pt x="14471" y="52291"/>
                    <a:pt x="14669" y="52284"/>
                    <a:pt x="14878" y="52284"/>
                  </a:cubicBezTo>
                  <a:cubicBezTo>
                    <a:pt x="15498" y="52284"/>
                    <a:pt x="16210" y="52350"/>
                    <a:pt x="16827" y="52350"/>
                  </a:cubicBezTo>
                  <a:cubicBezTo>
                    <a:pt x="17593" y="52350"/>
                    <a:pt x="18214" y="52247"/>
                    <a:pt x="18333" y="51787"/>
                  </a:cubicBezTo>
                  <a:cubicBezTo>
                    <a:pt x="17499" y="51694"/>
                    <a:pt x="16697" y="51324"/>
                    <a:pt x="16141" y="50706"/>
                  </a:cubicBezTo>
                  <a:cubicBezTo>
                    <a:pt x="16419" y="49811"/>
                    <a:pt x="14660" y="50398"/>
                    <a:pt x="15030" y="49379"/>
                  </a:cubicBezTo>
                  <a:cubicBezTo>
                    <a:pt x="14907" y="48237"/>
                    <a:pt x="16080" y="48021"/>
                    <a:pt x="16141" y="47003"/>
                  </a:cubicBezTo>
                  <a:cubicBezTo>
                    <a:pt x="17067" y="46972"/>
                    <a:pt x="17561" y="46602"/>
                    <a:pt x="17592" y="45954"/>
                  </a:cubicBezTo>
                  <a:cubicBezTo>
                    <a:pt x="17808" y="44997"/>
                    <a:pt x="16327" y="45306"/>
                    <a:pt x="16512" y="44349"/>
                  </a:cubicBezTo>
                  <a:cubicBezTo>
                    <a:pt x="17456" y="43552"/>
                    <a:pt x="18851" y="41120"/>
                    <a:pt x="16815" y="40665"/>
                  </a:cubicBezTo>
                  <a:lnTo>
                    <a:pt x="16815" y="40665"/>
                  </a:lnTo>
                  <a:cubicBezTo>
                    <a:pt x="17023" y="40693"/>
                    <a:pt x="17210" y="40707"/>
                    <a:pt x="17379" y="40707"/>
                  </a:cubicBezTo>
                  <a:cubicBezTo>
                    <a:pt x="18944" y="40707"/>
                    <a:pt x="18964" y="39562"/>
                    <a:pt x="19444" y="38763"/>
                  </a:cubicBezTo>
                  <a:cubicBezTo>
                    <a:pt x="19547" y="38768"/>
                    <a:pt x="19646" y="38770"/>
                    <a:pt x="19742" y="38770"/>
                  </a:cubicBezTo>
                  <a:cubicBezTo>
                    <a:pt x="21488" y="38770"/>
                    <a:pt x="22139" y="38006"/>
                    <a:pt x="23456" y="37714"/>
                  </a:cubicBezTo>
                  <a:cubicBezTo>
                    <a:pt x="23702" y="36479"/>
                    <a:pt x="22869" y="35985"/>
                    <a:pt x="22715" y="35059"/>
                  </a:cubicBezTo>
                  <a:lnTo>
                    <a:pt x="25678" y="35059"/>
                  </a:lnTo>
                  <a:cubicBezTo>
                    <a:pt x="25678" y="34782"/>
                    <a:pt x="26110" y="34843"/>
                    <a:pt x="26387" y="34782"/>
                  </a:cubicBezTo>
                  <a:cubicBezTo>
                    <a:pt x="26599" y="34147"/>
                    <a:pt x="26722" y="33454"/>
                    <a:pt x="27798" y="33454"/>
                  </a:cubicBezTo>
                  <a:cubicBezTo>
                    <a:pt x="27821" y="33454"/>
                    <a:pt x="27845" y="33454"/>
                    <a:pt x="27869" y="33455"/>
                  </a:cubicBezTo>
                  <a:cubicBezTo>
                    <a:pt x="27745" y="31942"/>
                    <a:pt x="29258" y="31634"/>
                    <a:pt x="30060" y="30801"/>
                  </a:cubicBezTo>
                  <a:lnTo>
                    <a:pt x="30060" y="28949"/>
                  </a:lnTo>
                  <a:cubicBezTo>
                    <a:pt x="30770" y="28455"/>
                    <a:pt x="31202" y="27807"/>
                    <a:pt x="31881" y="27344"/>
                  </a:cubicBezTo>
                  <a:cubicBezTo>
                    <a:pt x="33640" y="26943"/>
                    <a:pt x="33640" y="26943"/>
                    <a:pt x="35183" y="26542"/>
                  </a:cubicBezTo>
                  <a:cubicBezTo>
                    <a:pt x="35337" y="24844"/>
                    <a:pt x="37127" y="23363"/>
                    <a:pt x="35924" y="21480"/>
                  </a:cubicBezTo>
                  <a:cubicBezTo>
                    <a:pt x="36448" y="21295"/>
                    <a:pt x="36757" y="20740"/>
                    <a:pt x="36664" y="20153"/>
                  </a:cubicBezTo>
                  <a:lnTo>
                    <a:pt x="36664" y="20153"/>
                  </a:lnTo>
                  <a:cubicBezTo>
                    <a:pt x="36735" y="20164"/>
                    <a:pt x="36797" y="20169"/>
                    <a:pt x="36853" y="20169"/>
                  </a:cubicBezTo>
                  <a:cubicBezTo>
                    <a:pt x="37264" y="20169"/>
                    <a:pt x="37337" y="19906"/>
                    <a:pt x="37745" y="19906"/>
                  </a:cubicBezTo>
                  <a:cubicBezTo>
                    <a:pt x="37899" y="19011"/>
                    <a:pt x="38825" y="18734"/>
                    <a:pt x="39226" y="18055"/>
                  </a:cubicBezTo>
                  <a:cubicBezTo>
                    <a:pt x="40214" y="17345"/>
                    <a:pt x="39164" y="16758"/>
                    <a:pt x="40306" y="16450"/>
                  </a:cubicBezTo>
                  <a:cubicBezTo>
                    <a:pt x="40059" y="15647"/>
                    <a:pt x="40677" y="15493"/>
                    <a:pt x="40677" y="14876"/>
                  </a:cubicBezTo>
                  <a:cubicBezTo>
                    <a:pt x="40677" y="13888"/>
                    <a:pt x="40275" y="13178"/>
                    <a:pt x="39936" y="12500"/>
                  </a:cubicBezTo>
                  <a:cubicBezTo>
                    <a:pt x="39751" y="12358"/>
                    <a:pt x="39583" y="12306"/>
                    <a:pt x="39421" y="12306"/>
                  </a:cubicBezTo>
                  <a:cubicBezTo>
                    <a:pt x="39016" y="12306"/>
                    <a:pt x="38644" y="12636"/>
                    <a:pt x="38115" y="12746"/>
                  </a:cubicBezTo>
                  <a:cubicBezTo>
                    <a:pt x="37529" y="11851"/>
                    <a:pt x="36109" y="11543"/>
                    <a:pt x="34813" y="11142"/>
                  </a:cubicBezTo>
                  <a:lnTo>
                    <a:pt x="32251" y="11142"/>
                  </a:lnTo>
                  <a:cubicBezTo>
                    <a:pt x="31603" y="10370"/>
                    <a:pt x="29134" y="10926"/>
                    <a:pt x="28949" y="9815"/>
                  </a:cubicBezTo>
                  <a:cubicBezTo>
                    <a:pt x="28640" y="9815"/>
                    <a:pt x="28314" y="9830"/>
                    <a:pt x="28009" y="9830"/>
                  </a:cubicBezTo>
                  <a:cubicBezTo>
                    <a:pt x="27340" y="9830"/>
                    <a:pt x="26779" y="9757"/>
                    <a:pt x="26758" y="9290"/>
                  </a:cubicBezTo>
                  <a:cubicBezTo>
                    <a:pt x="27656" y="8233"/>
                    <a:pt x="26224" y="5591"/>
                    <a:pt x="23700" y="5591"/>
                  </a:cubicBezTo>
                  <a:cubicBezTo>
                    <a:pt x="23277" y="5591"/>
                    <a:pt x="22823" y="5665"/>
                    <a:pt x="22345" y="5833"/>
                  </a:cubicBezTo>
                  <a:cubicBezTo>
                    <a:pt x="21203" y="5340"/>
                    <a:pt x="20339" y="4630"/>
                    <a:pt x="20153" y="3457"/>
                  </a:cubicBezTo>
                  <a:cubicBezTo>
                    <a:pt x="18240" y="3056"/>
                    <a:pt x="16882" y="2284"/>
                    <a:pt x="15030" y="1852"/>
                  </a:cubicBezTo>
                  <a:cubicBezTo>
                    <a:pt x="14537" y="1945"/>
                    <a:pt x="14444" y="2315"/>
                    <a:pt x="13919" y="2377"/>
                  </a:cubicBezTo>
                  <a:cubicBezTo>
                    <a:pt x="13425" y="1420"/>
                    <a:pt x="11636" y="1389"/>
                    <a:pt x="11358" y="278"/>
                  </a:cubicBezTo>
                  <a:cubicBezTo>
                    <a:pt x="11221" y="249"/>
                    <a:pt x="11105" y="237"/>
                    <a:pt x="11007" y="237"/>
                  </a:cubicBezTo>
                  <a:cubicBezTo>
                    <a:pt x="10264" y="237"/>
                    <a:pt x="10503" y="968"/>
                    <a:pt x="9876" y="1050"/>
                  </a:cubicBezTo>
                  <a:cubicBezTo>
                    <a:pt x="9043" y="865"/>
                    <a:pt x="8920" y="186"/>
                    <a:pt x="8056"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dirty="0">
                <a:solidFill>
                  <a:srgbClr val="000000"/>
                </a:solidFill>
                <a:cs typeface="Arial"/>
                <a:sym typeface="Arial"/>
              </a:endParaRPr>
            </a:p>
          </p:txBody>
        </p:sp>
        <p:sp>
          <p:nvSpPr>
            <p:cNvPr id="45" name="Google Shape;1981;p56">
              <a:extLst>
                <a:ext uri="{FF2B5EF4-FFF2-40B4-BE49-F238E27FC236}">
                  <a16:creationId xmlns:a16="http://schemas.microsoft.com/office/drawing/2014/main" id="{10B3458D-BAF7-40BF-ACC2-3667C2496443}"/>
                </a:ext>
              </a:extLst>
            </p:cNvPr>
            <p:cNvSpPr/>
            <p:nvPr/>
          </p:nvSpPr>
          <p:spPr>
            <a:xfrm>
              <a:off x="5" y="852426"/>
              <a:ext cx="3065032" cy="2271902"/>
            </a:xfrm>
            <a:custGeom>
              <a:avLst/>
              <a:gdLst/>
              <a:ahLst/>
              <a:cxnLst/>
              <a:rect l="l" t="t" r="r" b="b"/>
              <a:pathLst>
                <a:path w="90148" h="61196" extrusionOk="0">
                  <a:moveTo>
                    <a:pt x="57527" y="4070"/>
                  </a:moveTo>
                  <a:cubicBezTo>
                    <a:pt x="58638" y="4317"/>
                    <a:pt x="57125" y="4780"/>
                    <a:pt x="57125" y="5119"/>
                  </a:cubicBezTo>
                  <a:cubicBezTo>
                    <a:pt x="56045" y="4872"/>
                    <a:pt x="57310" y="4224"/>
                    <a:pt x="57527" y="4070"/>
                  </a:cubicBezTo>
                  <a:close/>
                  <a:moveTo>
                    <a:pt x="44974" y="5652"/>
                  </a:moveTo>
                  <a:cubicBezTo>
                    <a:pt x="45008" y="5652"/>
                    <a:pt x="45038" y="5659"/>
                    <a:pt x="45058" y="5675"/>
                  </a:cubicBezTo>
                  <a:cubicBezTo>
                    <a:pt x="45212" y="5777"/>
                    <a:pt x="44939" y="5944"/>
                    <a:pt x="44790" y="5944"/>
                  </a:cubicBezTo>
                  <a:cubicBezTo>
                    <a:pt x="44760" y="5944"/>
                    <a:pt x="44734" y="5937"/>
                    <a:pt x="44719" y="5922"/>
                  </a:cubicBezTo>
                  <a:cubicBezTo>
                    <a:pt x="44539" y="5819"/>
                    <a:pt x="44808" y="5652"/>
                    <a:pt x="44974" y="5652"/>
                  </a:cubicBezTo>
                  <a:close/>
                  <a:moveTo>
                    <a:pt x="56345" y="5381"/>
                  </a:moveTo>
                  <a:cubicBezTo>
                    <a:pt x="57100" y="5381"/>
                    <a:pt x="57372" y="5721"/>
                    <a:pt x="58122" y="5721"/>
                  </a:cubicBezTo>
                  <a:cubicBezTo>
                    <a:pt x="58272" y="5721"/>
                    <a:pt x="58442" y="5707"/>
                    <a:pt x="58638" y="5675"/>
                  </a:cubicBezTo>
                  <a:lnTo>
                    <a:pt x="58638" y="5675"/>
                  </a:lnTo>
                  <a:cubicBezTo>
                    <a:pt x="58638" y="6724"/>
                    <a:pt x="57187" y="6755"/>
                    <a:pt x="56045" y="6971"/>
                  </a:cubicBezTo>
                  <a:lnTo>
                    <a:pt x="56045" y="5397"/>
                  </a:lnTo>
                  <a:cubicBezTo>
                    <a:pt x="56154" y="5386"/>
                    <a:pt x="56253" y="5381"/>
                    <a:pt x="56345" y="5381"/>
                  </a:cubicBezTo>
                  <a:close/>
                  <a:moveTo>
                    <a:pt x="85661" y="24787"/>
                  </a:moveTo>
                  <a:cubicBezTo>
                    <a:pt x="85693" y="24787"/>
                    <a:pt x="85719" y="24793"/>
                    <a:pt x="85734" y="24809"/>
                  </a:cubicBezTo>
                  <a:cubicBezTo>
                    <a:pt x="85894" y="24916"/>
                    <a:pt x="85594" y="25068"/>
                    <a:pt x="85429" y="25068"/>
                  </a:cubicBezTo>
                  <a:cubicBezTo>
                    <a:pt x="85403" y="25068"/>
                    <a:pt x="85381" y="25064"/>
                    <a:pt x="85364" y="25056"/>
                  </a:cubicBezTo>
                  <a:cubicBezTo>
                    <a:pt x="85210" y="24953"/>
                    <a:pt x="85504" y="24787"/>
                    <a:pt x="85661" y="24787"/>
                  </a:cubicBezTo>
                  <a:close/>
                  <a:moveTo>
                    <a:pt x="37173" y="44005"/>
                  </a:moveTo>
                  <a:cubicBezTo>
                    <a:pt x="37258" y="44005"/>
                    <a:pt x="37343" y="44067"/>
                    <a:pt x="37343" y="44190"/>
                  </a:cubicBezTo>
                  <a:cubicBezTo>
                    <a:pt x="37330" y="44321"/>
                    <a:pt x="37267" y="44368"/>
                    <a:pt x="37199" y="44368"/>
                  </a:cubicBezTo>
                  <a:cubicBezTo>
                    <a:pt x="37106" y="44368"/>
                    <a:pt x="37003" y="44279"/>
                    <a:pt x="37003" y="44190"/>
                  </a:cubicBezTo>
                  <a:cubicBezTo>
                    <a:pt x="37003" y="44067"/>
                    <a:pt x="37088" y="44005"/>
                    <a:pt x="37173" y="44005"/>
                  </a:cubicBezTo>
                  <a:close/>
                  <a:moveTo>
                    <a:pt x="37372" y="44718"/>
                  </a:moveTo>
                  <a:cubicBezTo>
                    <a:pt x="38206" y="44824"/>
                    <a:pt x="38184" y="45551"/>
                    <a:pt x="38824" y="45764"/>
                  </a:cubicBezTo>
                  <a:cubicBezTo>
                    <a:pt x="38713" y="45927"/>
                    <a:pt x="38553" y="45996"/>
                    <a:pt x="38378" y="45996"/>
                  </a:cubicBezTo>
                  <a:cubicBezTo>
                    <a:pt x="37822" y="45996"/>
                    <a:pt x="37118" y="45304"/>
                    <a:pt x="37372" y="44718"/>
                  </a:cubicBezTo>
                  <a:close/>
                  <a:moveTo>
                    <a:pt x="55387" y="1"/>
                  </a:moveTo>
                  <a:cubicBezTo>
                    <a:pt x="54003" y="1"/>
                    <a:pt x="53856" y="1365"/>
                    <a:pt x="54965" y="1663"/>
                  </a:cubicBezTo>
                  <a:cubicBezTo>
                    <a:pt x="54586" y="1702"/>
                    <a:pt x="54237" y="1718"/>
                    <a:pt x="53907" y="1718"/>
                  </a:cubicBezTo>
                  <a:cubicBezTo>
                    <a:pt x="52467" y="1718"/>
                    <a:pt x="51415" y="1415"/>
                    <a:pt x="50007" y="1415"/>
                  </a:cubicBezTo>
                  <a:cubicBezTo>
                    <a:pt x="49952" y="1415"/>
                    <a:pt x="49897" y="1415"/>
                    <a:pt x="49842" y="1416"/>
                  </a:cubicBezTo>
                  <a:cubicBezTo>
                    <a:pt x="50397" y="2774"/>
                    <a:pt x="48145" y="2157"/>
                    <a:pt x="48021" y="3021"/>
                  </a:cubicBezTo>
                  <a:cubicBezTo>
                    <a:pt x="48279" y="3110"/>
                    <a:pt x="48480" y="3134"/>
                    <a:pt x="48644" y="3134"/>
                  </a:cubicBezTo>
                  <a:cubicBezTo>
                    <a:pt x="48854" y="3134"/>
                    <a:pt x="49003" y="3094"/>
                    <a:pt x="49132" y="3094"/>
                  </a:cubicBezTo>
                  <a:cubicBezTo>
                    <a:pt x="49252" y="3094"/>
                    <a:pt x="49355" y="3129"/>
                    <a:pt x="49472" y="3268"/>
                  </a:cubicBezTo>
                  <a:cubicBezTo>
                    <a:pt x="49225" y="3638"/>
                    <a:pt x="48700" y="3761"/>
                    <a:pt x="48021" y="3792"/>
                  </a:cubicBezTo>
                  <a:cubicBezTo>
                    <a:pt x="47562" y="2609"/>
                    <a:pt x="45666" y="2446"/>
                    <a:pt x="43562" y="2446"/>
                  </a:cubicBezTo>
                  <a:cubicBezTo>
                    <a:pt x="42977" y="2446"/>
                    <a:pt x="42377" y="2458"/>
                    <a:pt x="41787" y="2465"/>
                  </a:cubicBezTo>
                  <a:cubicBezTo>
                    <a:pt x="41571" y="3761"/>
                    <a:pt x="40645" y="4471"/>
                    <a:pt x="39565" y="5119"/>
                  </a:cubicBezTo>
                  <a:cubicBezTo>
                    <a:pt x="39503" y="5953"/>
                    <a:pt x="40522" y="6014"/>
                    <a:pt x="40306" y="6971"/>
                  </a:cubicBezTo>
                  <a:cubicBezTo>
                    <a:pt x="40437" y="6978"/>
                    <a:pt x="40563" y="6981"/>
                    <a:pt x="40685" y="6981"/>
                  </a:cubicBezTo>
                  <a:cubicBezTo>
                    <a:pt x="42257" y="6981"/>
                    <a:pt x="43115" y="6457"/>
                    <a:pt x="44318" y="6199"/>
                  </a:cubicBezTo>
                  <a:lnTo>
                    <a:pt x="44318" y="6199"/>
                  </a:lnTo>
                  <a:cubicBezTo>
                    <a:pt x="43962" y="6881"/>
                    <a:pt x="44410" y="6979"/>
                    <a:pt x="44996" y="6979"/>
                  </a:cubicBezTo>
                  <a:cubicBezTo>
                    <a:pt x="45234" y="6979"/>
                    <a:pt x="45495" y="6963"/>
                    <a:pt x="45734" y="6963"/>
                  </a:cubicBezTo>
                  <a:cubicBezTo>
                    <a:pt x="46132" y="6963"/>
                    <a:pt x="46469" y="7008"/>
                    <a:pt x="46540" y="7249"/>
                  </a:cubicBezTo>
                  <a:cubicBezTo>
                    <a:pt x="46621" y="7493"/>
                    <a:pt x="46460" y="7556"/>
                    <a:pt x="46217" y="7556"/>
                  </a:cubicBezTo>
                  <a:cubicBezTo>
                    <a:pt x="45960" y="7556"/>
                    <a:pt x="45612" y="7486"/>
                    <a:pt x="45360" y="7486"/>
                  </a:cubicBezTo>
                  <a:cubicBezTo>
                    <a:pt x="45129" y="7486"/>
                    <a:pt x="44979" y="7546"/>
                    <a:pt x="45058" y="7773"/>
                  </a:cubicBezTo>
                  <a:cubicBezTo>
                    <a:pt x="45058" y="9224"/>
                    <a:pt x="49070" y="7712"/>
                    <a:pt x="48361" y="9656"/>
                  </a:cubicBezTo>
                  <a:cubicBezTo>
                    <a:pt x="48995" y="9374"/>
                    <a:pt x="49423" y="9259"/>
                    <a:pt x="49846" y="9259"/>
                  </a:cubicBezTo>
                  <a:cubicBezTo>
                    <a:pt x="50348" y="9259"/>
                    <a:pt x="50841" y="9421"/>
                    <a:pt x="51663" y="9656"/>
                  </a:cubicBezTo>
                  <a:lnTo>
                    <a:pt x="52033" y="9656"/>
                  </a:lnTo>
                  <a:cubicBezTo>
                    <a:pt x="51971" y="9427"/>
                    <a:pt x="52482" y="9087"/>
                    <a:pt x="52833" y="9087"/>
                  </a:cubicBezTo>
                  <a:cubicBezTo>
                    <a:pt x="53002" y="9087"/>
                    <a:pt x="53134" y="9167"/>
                    <a:pt x="53144" y="9378"/>
                  </a:cubicBezTo>
                  <a:cubicBezTo>
                    <a:pt x="53097" y="9613"/>
                    <a:pt x="52783" y="9669"/>
                    <a:pt x="52405" y="9669"/>
                  </a:cubicBezTo>
                  <a:cubicBezTo>
                    <a:pt x="52285" y="9669"/>
                    <a:pt x="52159" y="9663"/>
                    <a:pt x="52033" y="9656"/>
                  </a:cubicBezTo>
                  <a:lnTo>
                    <a:pt x="52033" y="9656"/>
                  </a:lnTo>
                  <a:cubicBezTo>
                    <a:pt x="52126" y="10304"/>
                    <a:pt x="53607" y="11168"/>
                    <a:pt x="52033" y="11508"/>
                  </a:cubicBezTo>
                  <a:cubicBezTo>
                    <a:pt x="51601" y="11446"/>
                    <a:pt x="51755" y="11014"/>
                    <a:pt x="51663" y="10705"/>
                  </a:cubicBezTo>
                  <a:cubicBezTo>
                    <a:pt x="48662" y="10507"/>
                    <a:pt x="47038" y="9348"/>
                    <a:pt x="43789" y="9348"/>
                  </a:cubicBezTo>
                  <a:cubicBezTo>
                    <a:pt x="43496" y="9348"/>
                    <a:pt x="43189" y="9358"/>
                    <a:pt x="42867" y="9378"/>
                  </a:cubicBezTo>
                  <a:cubicBezTo>
                    <a:pt x="41756" y="9131"/>
                    <a:pt x="41725" y="8082"/>
                    <a:pt x="40306" y="8051"/>
                  </a:cubicBezTo>
                  <a:cubicBezTo>
                    <a:pt x="40151" y="8823"/>
                    <a:pt x="39164" y="8977"/>
                    <a:pt x="38114" y="9100"/>
                  </a:cubicBezTo>
                  <a:cubicBezTo>
                    <a:pt x="38238" y="8638"/>
                    <a:pt x="38084" y="8113"/>
                    <a:pt x="37744" y="7773"/>
                  </a:cubicBezTo>
                  <a:cubicBezTo>
                    <a:pt x="36364" y="7833"/>
                    <a:pt x="36326" y="8856"/>
                    <a:pt x="34935" y="8856"/>
                  </a:cubicBezTo>
                  <a:cubicBezTo>
                    <a:pt x="34895" y="8856"/>
                    <a:pt x="34854" y="8855"/>
                    <a:pt x="34812" y="8854"/>
                  </a:cubicBezTo>
                  <a:cubicBezTo>
                    <a:pt x="34602" y="8882"/>
                    <a:pt x="34415" y="8893"/>
                    <a:pt x="34245" y="8893"/>
                  </a:cubicBezTo>
                  <a:cubicBezTo>
                    <a:pt x="33356" y="8893"/>
                    <a:pt x="32933" y="8571"/>
                    <a:pt x="32070" y="8571"/>
                  </a:cubicBezTo>
                  <a:cubicBezTo>
                    <a:pt x="32009" y="8571"/>
                    <a:pt x="31946" y="8572"/>
                    <a:pt x="31880" y="8576"/>
                  </a:cubicBezTo>
                  <a:cubicBezTo>
                    <a:pt x="31479" y="8638"/>
                    <a:pt x="31633" y="9100"/>
                    <a:pt x="31140" y="9100"/>
                  </a:cubicBezTo>
                  <a:cubicBezTo>
                    <a:pt x="30800" y="9100"/>
                    <a:pt x="30831" y="8792"/>
                    <a:pt x="30800" y="8576"/>
                  </a:cubicBezTo>
                  <a:cubicBezTo>
                    <a:pt x="30067" y="8652"/>
                    <a:pt x="29603" y="8893"/>
                    <a:pt x="28797" y="8893"/>
                  </a:cubicBezTo>
                  <a:cubicBezTo>
                    <a:pt x="28620" y="8893"/>
                    <a:pt x="28425" y="8881"/>
                    <a:pt x="28208" y="8854"/>
                  </a:cubicBezTo>
                  <a:cubicBezTo>
                    <a:pt x="25276" y="7527"/>
                    <a:pt x="19659" y="8175"/>
                    <a:pt x="16511" y="7002"/>
                  </a:cubicBezTo>
                  <a:cubicBezTo>
                    <a:pt x="13764" y="7866"/>
                    <a:pt x="10215" y="8113"/>
                    <a:pt x="8425" y="8329"/>
                  </a:cubicBezTo>
                  <a:cubicBezTo>
                    <a:pt x="7592" y="9378"/>
                    <a:pt x="9104" y="9378"/>
                    <a:pt x="9536" y="10211"/>
                  </a:cubicBezTo>
                  <a:cubicBezTo>
                    <a:pt x="9779" y="10190"/>
                    <a:pt x="10007" y="10179"/>
                    <a:pt x="10219" y="10179"/>
                  </a:cubicBezTo>
                  <a:cubicBezTo>
                    <a:pt x="11219" y="10179"/>
                    <a:pt x="11869" y="10428"/>
                    <a:pt x="12098" y="11014"/>
                  </a:cubicBezTo>
                  <a:cubicBezTo>
                    <a:pt x="11828" y="10941"/>
                    <a:pt x="11612" y="10910"/>
                    <a:pt x="11436" y="10910"/>
                  </a:cubicBezTo>
                  <a:cubicBezTo>
                    <a:pt x="10650" y="10910"/>
                    <a:pt x="10675" y="11533"/>
                    <a:pt x="10246" y="11785"/>
                  </a:cubicBezTo>
                  <a:cubicBezTo>
                    <a:pt x="9598" y="11569"/>
                    <a:pt x="9259" y="11106"/>
                    <a:pt x="8425" y="11014"/>
                  </a:cubicBezTo>
                  <a:cubicBezTo>
                    <a:pt x="7037" y="12032"/>
                    <a:pt x="3703" y="11631"/>
                    <a:pt x="2562" y="12835"/>
                  </a:cubicBezTo>
                  <a:cubicBezTo>
                    <a:pt x="2628" y="12833"/>
                    <a:pt x="2693" y="12832"/>
                    <a:pt x="2756" y="12832"/>
                  </a:cubicBezTo>
                  <a:cubicBezTo>
                    <a:pt x="4644" y="12832"/>
                    <a:pt x="5314" y="13710"/>
                    <a:pt x="5493" y="14964"/>
                  </a:cubicBezTo>
                  <a:cubicBezTo>
                    <a:pt x="6142" y="14800"/>
                    <a:pt x="6735" y="14755"/>
                    <a:pt x="7302" y="14755"/>
                  </a:cubicBezTo>
                  <a:cubicBezTo>
                    <a:pt x="7972" y="14755"/>
                    <a:pt x="8605" y="14817"/>
                    <a:pt x="9249" y="14817"/>
                  </a:cubicBezTo>
                  <a:cubicBezTo>
                    <a:pt x="9694" y="14817"/>
                    <a:pt x="10145" y="14787"/>
                    <a:pt x="10616" y="14686"/>
                  </a:cubicBezTo>
                  <a:lnTo>
                    <a:pt x="10616" y="14686"/>
                  </a:lnTo>
                  <a:cubicBezTo>
                    <a:pt x="8826" y="17032"/>
                    <a:pt x="1204" y="15149"/>
                    <a:pt x="1821" y="19223"/>
                  </a:cubicBezTo>
                  <a:cubicBezTo>
                    <a:pt x="3055" y="19840"/>
                    <a:pt x="3333" y="19933"/>
                    <a:pt x="2932" y="21353"/>
                  </a:cubicBezTo>
                  <a:cubicBezTo>
                    <a:pt x="3526" y="21353"/>
                    <a:pt x="3679" y="21067"/>
                    <a:pt x="4224" y="21067"/>
                  </a:cubicBezTo>
                  <a:cubicBezTo>
                    <a:pt x="4273" y="21067"/>
                    <a:pt x="4326" y="21070"/>
                    <a:pt x="4382" y="21075"/>
                  </a:cubicBezTo>
                  <a:cubicBezTo>
                    <a:pt x="4413" y="21507"/>
                    <a:pt x="4228" y="22093"/>
                    <a:pt x="4784" y="22124"/>
                  </a:cubicBezTo>
                  <a:cubicBezTo>
                    <a:pt x="4872" y="21975"/>
                    <a:pt x="4934" y="21915"/>
                    <a:pt x="4981" y="21915"/>
                  </a:cubicBezTo>
                  <a:cubicBezTo>
                    <a:pt x="5177" y="21915"/>
                    <a:pt x="5118" y="22960"/>
                    <a:pt x="5677" y="22960"/>
                  </a:cubicBezTo>
                  <a:cubicBezTo>
                    <a:pt x="5732" y="22960"/>
                    <a:pt x="5795" y="22950"/>
                    <a:pt x="5864" y="22927"/>
                  </a:cubicBezTo>
                  <a:cubicBezTo>
                    <a:pt x="6143" y="22294"/>
                    <a:pt x="6848" y="21964"/>
                    <a:pt x="7628" y="21964"/>
                  </a:cubicBezTo>
                  <a:cubicBezTo>
                    <a:pt x="8141" y="21964"/>
                    <a:pt x="8688" y="22108"/>
                    <a:pt x="9166" y="22402"/>
                  </a:cubicBezTo>
                  <a:cubicBezTo>
                    <a:pt x="7592" y="23297"/>
                    <a:pt x="7006" y="24902"/>
                    <a:pt x="5154" y="25581"/>
                  </a:cubicBezTo>
                  <a:cubicBezTo>
                    <a:pt x="3457" y="25982"/>
                    <a:pt x="2901" y="27124"/>
                    <a:pt x="741" y="27185"/>
                  </a:cubicBezTo>
                  <a:cubicBezTo>
                    <a:pt x="1049" y="28019"/>
                    <a:pt x="154" y="27988"/>
                    <a:pt x="0" y="28513"/>
                  </a:cubicBezTo>
                  <a:cubicBezTo>
                    <a:pt x="188" y="28530"/>
                    <a:pt x="363" y="28538"/>
                    <a:pt x="528" y="28538"/>
                  </a:cubicBezTo>
                  <a:cubicBezTo>
                    <a:pt x="1627" y="28538"/>
                    <a:pt x="2268" y="28200"/>
                    <a:pt x="3378" y="28200"/>
                  </a:cubicBezTo>
                  <a:cubicBezTo>
                    <a:pt x="3573" y="28200"/>
                    <a:pt x="3783" y="28210"/>
                    <a:pt x="4012" y="28235"/>
                  </a:cubicBezTo>
                  <a:cubicBezTo>
                    <a:pt x="4444" y="27463"/>
                    <a:pt x="5586" y="27247"/>
                    <a:pt x="6975" y="27185"/>
                  </a:cubicBezTo>
                  <a:cubicBezTo>
                    <a:pt x="8333" y="25365"/>
                    <a:pt x="10709" y="24254"/>
                    <a:pt x="12839" y="22927"/>
                  </a:cubicBezTo>
                  <a:lnTo>
                    <a:pt x="13579" y="22927"/>
                  </a:lnTo>
                  <a:cubicBezTo>
                    <a:pt x="13914" y="22703"/>
                    <a:pt x="13719" y="22102"/>
                    <a:pt x="14407" y="22102"/>
                  </a:cubicBezTo>
                  <a:cubicBezTo>
                    <a:pt x="14481" y="22102"/>
                    <a:pt x="14564" y="22109"/>
                    <a:pt x="14659" y="22124"/>
                  </a:cubicBezTo>
                  <a:cubicBezTo>
                    <a:pt x="14685" y="21994"/>
                    <a:pt x="14712" y="21863"/>
                    <a:pt x="14905" y="21863"/>
                  </a:cubicBezTo>
                  <a:cubicBezTo>
                    <a:pt x="14941" y="21863"/>
                    <a:pt x="14982" y="21868"/>
                    <a:pt x="15030" y="21877"/>
                  </a:cubicBezTo>
                  <a:cubicBezTo>
                    <a:pt x="15004" y="22008"/>
                    <a:pt x="14978" y="22138"/>
                    <a:pt x="14784" y="22138"/>
                  </a:cubicBezTo>
                  <a:cubicBezTo>
                    <a:pt x="14748" y="22138"/>
                    <a:pt x="14707" y="22134"/>
                    <a:pt x="14659" y="22124"/>
                  </a:cubicBezTo>
                  <a:lnTo>
                    <a:pt x="14659" y="22124"/>
                  </a:lnTo>
                  <a:cubicBezTo>
                    <a:pt x="14814" y="23328"/>
                    <a:pt x="13672" y="23544"/>
                    <a:pt x="13178" y="24254"/>
                  </a:cubicBezTo>
                  <a:cubicBezTo>
                    <a:pt x="13424" y="24274"/>
                    <a:pt x="13654" y="24283"/>
                    <a:pt x="13872" y="24283"/>
                  </a:cubicBezTo>
                  <a:cubicBezTo>
                    <a:pt x="16334" y="24283"/>
                    <a:pt x="17144" y="23097"/>
                    <a:pt x="19412" y="22927"/>
                  </a:cubicBezTo>
                  <a:cubicBezTo>
                    <a:pt x="19597" y="21754"/>
                    <a:pt x="19227" y="20951"/>
                    <a:pt x="19042" y="19995"/>
                  </a:cubicBezTo>
                  <a:lnTo>
                    <a:pt x="19042" y="19995"/>
                  </a:lnTo>
                  <a:cubicBezTo>
                    <a:pt x="19261" y="20031"/>
                    <a:pt x="19453" y="20047"/>
                    <a:pt x="19625" y="20047"/>
                  </a:cubicBezTo>
                  <a:cubicBezTo>
                    <a:pt x="20675" y="20047"/>
                    <a:pt x="20960" y="19459"/>
                    <a:pt x="22043" y="19459"/>
                  </a:cubicBezTo>
                  <a:cubicBezTo>
                    <a:pt x="22128" y="19459"/>
                    <a:pt x="22218" y="19462"/>
                    <a:pt x="22313" y="19470"/>
                  </a:cubicBezTo>
                  <a:cubicBezTo>
                    <a:pt x="23270" y="19933"/>
                    <a:pt x="24165" y="20581"/>
                    <a:pt x="24906" y="21353"/>
                  </a:cubicBezTo>
                  <a:cubicBezTo>
                    <a:pt x="27220" y="21877"/>
                    <a:pt x="29226" y="22649"/>
                    <a:pt x="28918" y="25056"/>
                  </a:cubicBezTo>
                  <a:cubicBezTo>
                    <a:pt x="30708" y="24902"/>
                    <a:pt x="29010" y="23575"/>
                    <a:pt x="30399" y="23451"/>
                  </a:cubicBezTo>
                  <a:lnTo>
                    <a:pt x="30399" y="23451"/>
                  </a:lnTo>
                  <a:cubicBezTo>
                    <a:pt x="30492" y="25704"/>
                    <a:pt x="30275" y="28142"/>
                    <a:pt x="31479" y="29562"/>
                  </a:cubicBezTo>
                  <a:cubicBezTo>
                    <a:pt x="30368" y="30272"/>
                    <a:pt x="31109" y="30549"/>
                    <a:pt x="31479" y="31444"/>
                  </a:cubicBezTo>
                  <a:cubicBezTo>
                    <a:pt x="31479" y="31969"/>
                    <a:pt x="30492" y="31753"/>
                    <a:pt x="30769" y="32494"/>
                  </a:cubicBezTo>
                  <a:cubicBezTo>
                    <a:pt x="30584" y="35426"/>
                    <a:pt x="30337" y="37370"/>
                    <a:pt x="30769" y="40209"/>
                  </a:cubicBezTo>
                  <a:cubicBezTo>
                    <a:pt x="31757" y="40672"/>
                    <a:pt x="32374" y="41351"/>
                    <a:pt x="33331" y="41814"/>
                  </a:cubicBezTo>
                  <a:cubicBezTo>
                    <a:pt x="34349" y="42832"/>
                    <a:pt x="34257" y="44653"/>
                    <a:pt x="35522" y="45517"/>
                  </a:cubicBezTo>
                  <a:cubicBezTo>
                    <a:pt x="35090" y="45579"/>
                    <a:pt x="35213" y="46011"/>
                    <a:pt x="35121" y="46320"/>
                  </a:cubicBezTo>
                  <a:cubicBezTo>
                    <a:pt x="36664" y="46721"/>
                    <a:pt x="37003" y="47955"/>
                    <a:pt x="37713" y="48974"/>
                  </a:cubicBezTo>
                  <a:cubicBezTo>
                    <a:pt x="37855" y="48950"/>
                    <a:pt x="37977" y="48940"/>
                    <a:pt x="38085" y="48940"/>
                  </a:cubicBezTo>
                  <a:cubicBezTo>
                    <a:pt x="38719" y="48940"/>
                    <a:pt x="38867" y="49285"/>
                    <a:pt x="39501" y="49285"/>
                  </a:cubicBezTo>
                  <a:cubicBezTo>
                    <a:pt x="39610" y="49285"/>
                    <a:pt x="39732" y="49275"/>
                    <a:pt x="39874" y="49252"/>
                  </a:cubicBezTo>
                  <a:cubicBezTo>
                    <a:pt x="39935" y="48110"/>
                    <a:pt x="39195" y="48357"/>
                    <a:pt x="39164" y="46875"/>
                  </a:cubicBezTo>
                  <a:cubicBezTo>
                    <a:pt x="38979" y="46875"/>
                    <a:pt x="38763" y="46628"/>
                    <a:pt x="39164" y="46597"/>
                  </a:cubicBezTo>
                  <a:lnTo>
                    <a:pt x="39164" y="46875"/>
                  </a:lnTo>
                  <a:cubicBezTo>
                    <a:pt x="39258" y="46856"/>
                    <a:pt x="39340" y="46848"/>
                    <a:pt x="39410" y="46848"/>
                  </a:cubicBezTo>
                  <a:cubicBezTo>
                    <a:pt x="39914" y="46848"/>
                    <a:pt x="39846" y="47295"/>
                    <a:pt x="39874" y="47647"/>
                  </a:cubicBezTo>
                  <a:cubicBezTo>
                    <a:pt x="40985" y="48202"/>
                    <a:pt x="41972" y="48912"/>
                    <a:pt x="42836" y="49776"/>
                  </a:cubicBezTo>
                  <a:cubicBezTo>
                    <a:pt x="42559" y="51659"/>
                    <a:pt x="43546" y="52646"/>
                    <a:pt x="44287" y="53757"/>
                  </a:cubicBezTo>
                  <a:cubicBezTo>
                    <a:pt x="46792" y="54218"/>
                    <a:pt x="48451" y="55228"/>
                    <a:pt x="50999" y="55228"/>
                  </a:cubicBezTo>
                  <a:cubicBezTo>
                    <a:pt x="51527" y="55228"/>
                    <a:pt x="52092" y="55185"/>
                    <a:pt x="52712" y="55084"/>
                  </a:cubicBezTo>
                  <a:cubicBezTo>
                    <a:pt x="53144" y="55763"/>
                    <a:pt x="53638" y="56381"/>
                    <a:pt x="54193" y="56967"/>
                  </a:cubicBezTo>
                  <a:cubicBezTo>
                    <a:pt x="54433" y="56930"/>
                    <a:pt x="54642" y="56915"/>
                    <a:pt x="54831" y="56915"/>
                  </a:cubicBezTo>
                  <a:cubicBezTo>
                    <a:pt x="55672" y="56915"/>
                    <a:pt x="56095" y="57219"/>
                    <a:pt x="56935" y="57219"/>
                  </a:cubicBezTo>
                  <a:cubicBezTo>
                    <a:pt x="56996" y="57219"/>
                    <a:pt x="57059" y="57217"/>
                    <a:pt x="57125" y="57214"/>
                  </a:cubicBezTo>
                  <a:cubicBezTo>
                    <a:pt x="57465" y="57862"/>
                    <a:pt x="58175" y="58201"/>
                    <a:pt x="58946" y="58541"/>
                  </a:cubicBezTo>
                  <a:lnTo>
                    <a:pt x="58946" y="59343"/>
                  </a:lnTo>
                  <a:cubicBezTo>
                    <a:pt x="61106" y="59498"/>
                    <a:pt x="61539" y="60856"/>
                    <a:pt x="63390" y="61195"/>
                  </a:cubicBezTo>
                  <a:cubicBezTo>
                    <a:pt x="63761" y="60825"/>
                    <a:pt x="63730" y="60208"/>
                    <a:pt x="64470" y="60146"/>
                  </a:cubicBezTo>
                  <a:cubicBezTo>
                    <a:pt x="64501" y="60238"/>
                    <a:pt x="64532" y="60362"/>
                    <a:pt x="64563" y="60485"/>
                  </a:cubicBezTo>
                  <a:cubicBezTo>
                    <a:pt x="64964" y="59961"/>
                    <a:pt x="65427" y="59498"/>
                    <a:pt x="65921" y="59066"/>
                  </a:cubicBezTo>
                  <a:cubicBezTo>
                    <a:pt x="65767" y="58572"/>
                    <a:pt x="65273" y="58294"/>
                    <a:pt x="64470" y="58263"/>
                  </a:cubicBezTo>
                  <a:cubicBezTo>
                    <a:pt x="63545" y="58541"/>
                    <a:pt x="63113" y="59220"/>
                    <a:pt x="61909" y="59343"/>
                  </a:cubicBezTo>
                  <a:cubicBezTo>
                    <a:pt x="61045" y="58047"/>
                    <a:pt x="62279" y="56813"/>
                    <a:pt x="61909" y="55084"/>
                  </a:cubicBezTo>
                  <a:cubicBezTo>
                    <a:pt x="61230" y="54159"/>
                    <a:pt x="58823" y="54529"/>
                    <a:pt x="57527" y="54035"/>
                  </a:cubicBezTo>
                  <a:cubicBezTo>
                    <a:pt x="57897" y="52862"/>
                    <a:pt x="58946" y="52245"/>
                    <a:pt x="58638" y="50548"/>
                  </a:cubicBezTo>
                  <a:lnTo>
                    <a:pt x="58638" y="50548"/>
                  </a:lnTo>
                  <a:cubicBezTo>
                    <a:pt x="58020" y="50640"/>
                    <a:pt x="57403" y="50687"/>
                    <a:pt x="56790" y="50687"/>
                  </a:cubicBezTo>
                  <a:cubicBezTo>
                    <a:pt x="56176" y="50687"/>
                    <a:pt x="55567" y="50640"/>
                    <a:pt x="54965" y="50548"/>
                  </a:cubicBezTo>
                  <a:cubicBezTo>
                    <a:pt x="54286" y="51134"/>
                    <a:pt x="54626" y="52430"/>
                    <a:pt x="53484" y="52677"/>
                  </a:cubicBezTo>
                  <a:cubicBezTo>
                    <a:pt x="53390" y="52681"/>
                    <a:pt x="53300" y="52682"/>
                    <a:pt x="53212" y="52682"/>
                  </a:cubicBezTo>
                  <a:cubicBezTo>
                    <a:pt x="48693" y="52682"/>
                    <a:pt x="51642" y="48070"/>
                    <a:pt x="50552" y="46042"/>
                  </a:cubicBezTo>
                  <a:cubicBezTo>
                    <a:pt x="51848" y="45826"/>
                    <a:pt x="52619" y="45240"/>
                    <a:pt x="53854" y="44993"/>
                  </a:cubicBezTo>
                  <a:cubicBezTo>
                    <a:pt x="53976" y="44985"/>
                    <a:pt x="54092" y="44982"/>
                    <a:pt x="54203" y="44982"/>
                  </a:cubicBezTo>
                  <a:cubicBezTo>
                    <a:pt x="55868" y="44982"/>
                    <a:pt x="56431" y="45767"/>
                    <a:pt x="58063" y="45767"/>
                  </a:cubicBezTo>
                  <a:cubicBezTo>
                    <a:pt x="58120" y="45767"/>
                    <a:pt x="58177" y="45766"/>
                    <a:pt x="58236" y="45764"/>
                  </a:cubicBezTo>
                  <a:cubicBezTo>
                    <a:pt x="58236" y="45363"/>
                    <a:pt x="58175" y="45024"/>
                    <a:pt x="58638" y="44993"/>
                  </a:cubicBezTo>
                  <a:cubicBezTo>
                    <a:pt x="58779" y="44998"/>
                    <a:pt x="58925" y="45000"/>
                    <a:pt x="59072" y="45000"/>
                  </a:cubicBezTo>
                  <a:cubicBezTo>
                    <a:pt x="59637" y="45000"/>
                    <a:pt x="60238" y="44971"/>
                    <a:pt x="60796" y="44971"/>
                  </a:cubicBezTo>
                  <a:cubicBezTo>
                    <a:pt x="61906" y="44971"/>
                    <a:pt x="62850" y="45085"/>
                    <a:pt x="63020" y="45764"/>
                  </a:cubicBezTo>
                  <a:cubicBezTo>
                    <a:pt x="62866" y="47307"/>
                    <a:pt x="63822" y="48017"/>
                    <a:pt x="65581" y="48141"/>
                  </a:cubicBezTo>
                  <a:cubicBezTo>
                    <a:pt x="65149" y="46783"/>
                    <a:pt x="65335" y="46381"/>
                    <a:pt x="65581" y="45486"/>
                  </a:cubicBezTo>
                  <a:cubicBezTo>
                    <a:pt x="65180" y="45116"/>
                    <a:pt x="64532" y="44838"/>
                    <a:pt x="64501" y="44159"/>
                  </a:cubicBezTo>
                  <a:cubicBezTo>
                    <a:pt x="65119" y="42400"/>
                    <a:pt x="66723" y="41351"/>
                    <a:pt x="69254" y="40981"/>
                  </a:cubicBezTo>
                  <a:cubicBezTo>
                    <a:pt x="69594" y="40209"/>
                    <a:pt x="69594" y="40147"/>
                    <a:pt x="69254" y="39376"/>
                  </a:cubicBezTo>
                  <a:lnTo>
                    <a:pt x="69254" y="39376"/>
                  </a:lnTo>
                  <a:cubicBezTo>
                    <a:pt x="69408" y="39399"/>
                    <a:pt x="69565" y="39411"/>
                    <a:pt x="69721" y="39411"/>
                  </a:cubicBezTo>
                  <a:cubicBezTo>
                    <a:pt x="70191" y="39411"/>
                    <a:pt x="70666" y="39306"/>
                    <a:pt x="71106" y="39098"/>
                  </a:cubicBezTo>
                  <a:cubicBezTo>
                    <a:pt x="70180" y="37648"/>
                    <a:pt x="72309" y="37987"/>
                    <a:pt x="71816" y="36197"/>
                  </a:cubicBezTo>
                  <a:cubicBezTo>
                    <a:pt x="73050" y="35827"/>
                    <a:pt x="74192" y="35456"/>
                    <a:pt x="75488" y="35117"/>
                  </a:cubicBezTo>
                  <a:cubicBezTo>
                    <a:pt x="75673" y="34284"/>
                    <a:pt x="74377" y="34531"/>
                    <a:pt x="74747" y="33543"/>
                  </a:cubicBezTo>
                  <a:cubicBezTo>
                    <a:pt x="76105" y="32741"/>
                    <a:pt x="78142" y="32432"/>
                    <a:pt x="79901" y="31938"/>
                  </a:cubicBezTo>
                  <a:lnTo>
                    <a:pt x="79901" y="31938"/>
                  </a:lnTo>
                  <a:cubicBezTo>
                    <a:pt x="80148" y="32648"/>
                    <a:pt x="79161" y="32463"/>
                    <a:pt x="79161" y="33018"/>
                  </a:cubicBezTo>
                  <a:cubicBezTo>
                    <a:pt x="80611" y="32555"/>
                    <a:pt x="82185" y="32185"/>
                    <a:pt x="83204" y="31414"/>
                  </a:cubicBezTo>
                  <a:cubicBezTo>
                    <a:pt x="82278" y="31012"/>
                    <a:pt x="80457" y="31259"/>
                    <a:pt x="80611" y="30086"/>
                  </a:cubicBezTo>
                  <a:cubicBezTo>
                    <a:pt x="80827" y="29346"/>
                    <a:pt x="82031" y="29346"/>
                    <a:pt x="82833" y="29037"/>
                  </a:cubicBezTo>
                  <a:cubicBezTo>
                    <a:pt x="82988" y="28389"/>
                    <a:pt x="82154" y="28451"/>
                    <a:pt x="82432" y="27679"/>
                  </a:cubicBezTo>
                  <a:lnTo>
                    <a:pt x="82432" y="27679"/>
                  </a:lnTo>
                  <a:cubicBezTo>
                    <a:pt x="82746" y="27836"/>
                    <a:pt x="83067" y="27899"/>
                    <a:pt x="83392" y="27899"/>
                  </a:cubicBezTo>
                  <a:cubicBezTo>
                    <a:pt x="84728" y="27899"/>
                    <a:pt x="86113" y="26833"/>
                    <a:pt x="87154" y="26833"/>
                  </a:cubicBezTo>
                  <a:cubicBezTo>
                    <a:pt x="87306" y="26833"/>
                    <a:pt x="87450" y="26856"/>
                    <a:pt x="87586" y="26908"/>
                  </a:cubicBezTo>
                  <a:cubicBezTo>
                    <a:pt x="86722" y="28327"/>
                    <a:pt x="84994" y="29068"/>
                    <a:pt x="84284" y="30611"/>
                  </a:cubicBezTo>
                  <a:cubicBezTo>
                    <a:pt x="84457" y="30635"/>
                    <a:pt x="84612" y="30645"/>
                    <a:pt x="84753" y="30645"/>
                  </a:cubicBezTo>
                  <a:cubicBezTo>
                    <a:pt x="85554" y="30645"/>
                    <a:pt x="85905" y="30320"/>
                    <a:pt x="86668" y="30320"/>
                  </a:cubicBezTo>
                  <a:cubicBezTo>
                    <a:pt x="86821" y="30320"/>
                    <a:pt x="86991" y="30333"/>
                    <a:pt x="87185" y="30364"/>
                  </a:cubicBezTo>
                  <a:cubicBezTo>
                    <a:pt x="87246" y="30765"/>
                    <a:pt x="87030" y="31352"/>
                    <a:pt x="87586" y="31414"/>
                  </a:cubicBezTo>
                  <a:cubicBezTo>
                    <a:pt x="87680" y="31249"/>
                    <a:pt x="87815" y="31192"/>
                    <a:pt x="87984" y="31192"/>
                  </a:cubicBezTo>
                  <a:cubicBezTo>
                    <a:pt x="88374" y="31192"/>
                    <a:pt x="88942" y="31497"/>
                    <a:pt x="89591" y="31497"/>
                  </a:cubicBezTo>
                  <a:cubicBezTo>
                    <a:pt x="89771" y="31497"/>
                    <a:pt x="89957" y="31474"/>
                    <a:pt x="90148" y="31414"/>
                  </a:cubicBezTo>
                  <a:cubicBezTo>
                    <a:pt x="89962" y="30796"/>
                    <a:pt x="89438" y="30056"/>
                    <a:pt x="90148" y="29562"/>
                  </a:cubicBezTo>
                  <a:cubicBezTo>
                    <a:pt x="88820" y="29469"/>
                    <a:pt x="88481" y="28636"/>
                    <a:pt x="87956" y="27957"/>
                  </a:cubicBezTo>
                  <a:cubicBezTo>
                    <a:pt x="88080" y="26784"/>
                    <a:pt x="88080" y="25642"/>
                    <a:pt x="87956" y="24470"/>
                  </a:cubicBezTo>
                  <a:cubicBezTo>
                    <a:pt x="87720" y="24305"/>
                    <a:pt x="87538" y="24250"/>
                    <a:pt x="87368" y="24250"/>
                  </a:cubicBezTo>
                  <a:cubicBezTo>
                    <a:pt x="87027" y="24250"/>
                    <a:pt x="86732" y="24470"/>
                    <a:pt x="86135" y="24470"/>
                  </a:cubicBezTo>
                  <a:cubicBezTo>
                    <a:pt x="86166" y="23235"/>
                    <a:pt x="84438" y="23235"/>
                    <a:pt x="84284" y="22093"/>
                  </a:cubicBezTo>
                  <a:cubicBezTo>
                    <a:pt x="84562" y="21816"/>
                    <a:pt x="84716" y="21414"/>
                    <a:pt x="84654" y="21044"/>
                  </a:cubicBezTo>
                  <a:cubicBezTo>
                    <a:pt x="83234" y="20458"/>
                    <a:pt x="83759" y="18482"/>
                    <a:pt x="81722" y="18359"/>
                  </a:cubicBezTo>
                  <a:lnTo>
                    <a:pt x="81722" y="18359"/>
                  </a:lnTo>
                  <a:cubicBezTo>
                    <a:pt x="81540" y="18754"/>
                    <a:pt x="82136" y="19718"/>
                    <a:pt x="81388" y="19718"/>
                  </a:cubicBezTo>
                  <a:cubicBezTo>
                    <a:pt x="81376" y="19718"/>
                    <a:pt x="81364" y="19717"/>
                    <a:pt x="81352" y="19717"/>
                  </a:cubicBezTo>
                  <a:cubicBezTo>
                    <a:pt x="81229" y="19692"/>
                    <a:pt x="81084" y="19683"/>
                    <a:pt x="80927" y="19683"/>
                  </a:cubicBezTo>
                  <a:cubicBezTo>
                    <a:pt x="80510" y="19683"/>
                    <a:pt x="80006" y="19746"/>
                    <a:pt x="79590" y="19746"/>
                  </a:cubicBezTo>
                  <a:cubicBezTo>
                    <a:pt x="79179" y="19746"/>
                    <a:pt x="78855" y="19685"/>
                    <a:pt x="78790" y="19439"/>
                  </a:cubicBezTo>
                  <a:lnTo>
                    <a:pt x="78790" y="16816"/>
                  </a:lnTo>
                  <a:cubicBezTo>
                    <a:pt x="78393" y="16946"/>
                    <a:pt x="78091" y="16999"/>
                    <a:pt x="77848" y="16999"/>
                  </a:cubicBezTo>
                  <a:cubicBezTo>
                    <a:pt x="76881" y="16999"/>
                    <a:pt x="76844" y="16161"/>
                    <a:pt x="75488" y="16013"/>
                  </a:cubicBezTo>
                  <a:cubicBezTo>
                    <a:pt x="75237" y="16208"/>
                    <a:pt x="75064" y="16279"/>
                    <a:pt x="74927" y="16279"/>
                  </a:cubicBezTo>
                  <a:cubicBezTo>
                    <a:pt x="74558" y="16279"/>
                    <a:pt x="74449" y="15764"/>
                    <a:pt x="73755" y="15764"/>
                  </a:cubicBezTo>
                  <a:cubicBezTo>
                    <a:pt x="73727" y="15764"/>
                    <a:pt x="73698" y="15765"/>
                    <a:pt x="73667" y="15767"/>
                  </a:cubicBezTo>
                  <a:cubicBezTo>
                    <a:pt x="73580" y="15755"/>
                    <a:pt x="73503" y="15749"/>
                    <a:pt x="73433" y="15749"/>
                  </a:cubicBezTo>
                  <a:cubicBezTo>
                    <a:pt x="72894" y="15749"/>
                    <a:pt x="72788" y="16062"/>
                    <a:pt x="72236" y="16062"/>
                  </a:cubicBezTo>
                  <a:cubicBezTo>
                    <a:pt x="72119" y="16062"/>
                    <a:pt x="71982" y="16048"/>
                    <a:pt x="71816" y="16013"/>
                  </a:cubicBezTo>
                  <a:lnTo>
                    <a:pt x="71816" y="16013"/>
                  </a:lnTo>
                  <a:cubicBezTo>
                    <a:pt x="72371" y="18668"/>
                    <a:pt x="70828" y="20149"/>
                    <a:pt x="71445" y="22124"/>
                  </a:cubicBezTo>
                  <a:cubicBezTo>
                    <a:pt x="71413" y="22129"/>
                    <a:pt x="71379" y="22131"/>
                    <a:pt x="71344" y="22131"/>
                  </a:cubicBezTo>
                  <a:cubicBezTo>
                    <a:pt x="70917" y="22131"/>
                    <a:pt x="70283" y="21801"/>
                    <a:pt x="69805" y="21801"/>
                  </a:cubicBezTo>
                  <a:cubicBezTo>
                    <a:pt x="69569" y="21801"/>
                    <a:pt x="69370" y="21882"/>
                    <a:pt x="69254" y="22124"/>
                  </a:cubicBezTo>
                  <a:cubicBezTo>
                    <a:pt x="69428" y="22486"/>
                    <a:pt x="69704" y="22549"/>
                    <a:pt x="69973" y="22549"/>
                  </a:cubicBezTo>
                  <a:cubicBezTo>
                    <a:pt x="70117" y="22549"/>
                    <a:pt x="70259" y="22531"/>
                    <a:pt x="70382" y="22531"/>
                  </a:cubicBezTo>
                  <a:cubicBezTo>
                    <a:pt x="70520" y="22531"/>
                    <a:pt x="70635" y="22554"/>
                    <a:pt x="70705" y="22649"/>
                  </a:cubicBezTo>
                  <a:cubicBezTo>
                    <a:pt x="69439" y="23235"/>
                    <a:pt x="69408" y="24717"/>
                    <a:pt x="68884" y="25858"/>
                  </a:cubicBezTo>
                  <a:cubicBezTo>
                    <a:pt x="68050" y="25056"/>
                    <a:pt x="67865" y="23729"/>
                    <a:pt x="67433" y="22649"/>
                  </a:cubicBezTo>
                  <a:cubicBezTo>
                    <a:pt x="67218" y="22502"/>
                    <a:pt x="67065" y="22447"/>
                    <a:pt x="66941" y="22447"/>
                  </a:cubicBezTo>
                  <a:cubicBezTo>
                    <a:pt x="66619" y="22447"/>
                    <a:pt x="66486" y="22815"/>
                    <a:pt x="65952" y="22927"/>
                  </a:cubicBezTo>
                  <a:cubicBezTo>
                    <a:pt x="65816" y="22588"/>
                    <a:pt x="65699" y="22493"/>
                    <a:pt x="65529" y="22493"/>
                  </a:cubicBezTo>
                  <a:cubicBezTo>
                    <a:pt x="65311" y="22493"/>
                    <a:pt x="65008" y="22649"/>
                    <a:pt x="64470" y="22649"/>
                  </a:cubicBezTo>
                  <a:cubicBezTo>
                    <a:pt x="63298" y="21754"/>
                    <a:pt x="61909" y="21137"/>
                    <a:pt x="60458" y="20797"/>
                  </a:cubicBezTo>
                  <a:cubicBezTo>
                    <a:pt x="61045" y="19470"/>
                    <a:pt x="59193" y="19964"/>
                    <a:pt x="59347" y="18945"/>
                  </a:cubicBezTo>
                  <a:lnTo>
                    <a:pt x="59347" y="18945"/>
                  </a:lnTo>
                  <a:cubicBezTo>
                    <a:pt x="59429" y="18958"/>
                    <a:pt x="59501" y="18964"/>
                    <a:pt x="59565" y="18964"/>
                  </a:cubicBezTo>
                  <a:cubicBezTo>
                    <a:pt x="60132" y="18964"/>
                    <a:pt x="60060" y="18503"/>
                    <a:pt x="60088" y="18143"/>
                  </a:cubicBezTo>
                  <a:cubicBezTo>
                    <a:pt x="61292" y="17711"/>
                    <a:pt x="61816" y="16754"/>
                    <a:pt x="63020" y="16291"/>
                  </a:cubicBezTo>
                  <a:cubicBezTo>
                    <a:pt x="63822" y="15365"/>
                    <a:pt x="64378" y="14254"/>
                    <a:pt x="66322" y="14162"/>
                  </a:cubicBezTo>
                  <a:cubicBezTo>
                    <a:pt x="66353" y="13699"/>
                    <a:pt x="65890" y="13606"/>
                    <a:pt x="65952" y="13112"/>
                  </a:cubicBezTo>
                  <a:cubicBezTo>
                    <a:pt x="67804" y="12896"/>
                    <a:pt x="69624" y="12526"/>
                    <a:pt x="71414" y="12032"/>
                  </a:cubicBezTo>
                  <a:cubicBezTo>
                    <a:pt x="71291" y="11137"/>
                    <a:pt x="71445" y="10211"/>
                    <a:pt x="71816" y="9378"/>
                  </a:cubicBezTo>
                  <a:cubicBezTo>
                    <a:pt x="71383" y="9008"/>
                    <a:pt x="70427" y="8977"/>
                    <a:pt x="69995" y="8576"/>
                  </a:cubicBezTo>
                  <a:cubicBezTo>
                    <a:pt x="70311" y="8556"/>
                    <a:pt x="70618" y="8544"/>
                    <a:pt x="70909" y="8544"/>
                  </a:cubicBezTo>
                  <a:cubicBezTo>
                    <a:pt x="71953" y="8544"/>
                    <a:pt x="72808" y="8690"/>
                    <a:pt x="73266" y="9100"/>
                  </a:cubicBezTo>
                  <a:cubicBezTo>
                    <a:pt x="73453" y="8879"/>
                    <a:pt x="73671" y="8803"/>
                    <a:pt x="73914" y="8803"/>
                  </a:cubicBezTo>
                  <a:cubicBezTo>
                    <a:pt x="74436" y="8803"/>
                    <a:pt x="75071" y="9156"/>
                    <a:pt x="75753" y="9156"/>
                  </a:cubicBezTo>
                  <a:cubicBezTo>
                    <a:pt x="75899" y="9156"/>
                    <a:pt x="76048" y="9140"/>
                    <a:pt x="76198" y="9100"/>
                  </a:cubicBezTo>
                  <a:lnTo>
                    <a:pt x="76198" y="9100"/>
                  </a:lnTo>
                  <a:cubicBezTo>
                    <a:pt x="75704" y="10458"/>
                    <a:pt x="77864" y="9841"/>
                    <a:pt x="77679" y="10983"/>
                  </a:cubicBezTo>
                  <a:cubicBezTo>
                    <a:pt x="77309" y="12896"/>
                    <a:pt x="73328" y="12248"/>
                    <a:pt x="72896" y="14162"/>
                  </a:cubicBezTo>
                  <a:cubicBezTo>
                    <a:pt x="73346" y="14612"/>
                    <a:pt x="74290" y="14718"/>
                    <a:pt x="75355" y="14718"/>
                  </a:cubicBezTo>
                  <a:cubicBezTo>
                    <a:pt x="75749" y="14718"/>
                    <a:pt x="76160" y="14703"/>
                    <a:pt x="76568" y="14686"/>
                  </a:cubicBezTo>
                  <a:cubicBezTo>
                    <a:pt x="78852" y="15427"/>
                    <a:pt x="79747" y="17186"/>
                    <a:pt x="82802" y="17341"/>
                  </a:cubicBezTo>
                  <a:cubicBezTo>
                    <a:pt x="82000" y="15983"/>
                    <a:pt x="83420" y="16013"/>
                    <a:pt x="83204" y="14440"/>
                  </a:cubicBezTo>
                  <a:cubicBezTo>
                    <a:pt x="83049" y="13730"/>
                    <a:pt x="82093" y="13637"/>
                    <a:pt x="82093" y="12835"/>
                  </a:cubicBezTo>
                  <a:lnTo>
                    <a:pt x="82093" y="12835"/>
                  </a:lnTo>
                  <a:cubicBezTo>
                    <a:pt x="83481" y="12896"/>
                    <a:pt x="83852" y="13668"/>
                    <a:pt x="85024" y="13884"/>
                  </a:cubicBezTo>
                  <a:cubicBezTo>
                    <a:pt x="84947" y="13316"/>
                    <a:pt x="84913" y="12769"/>
                    <a:pt x="85628" y="12769"/>
                  </a:cubicBezTo>
                  <a:cubicBezTo>
                    <a:pt x="85767" y="12769"/>
                    <a:pt x="85934" y="12790"/>
                    <a:pt x="86135" y="12835"/>
                  </a:cubicBezTo>
                  <a:cubicBezTo>
                    <a:pt x="85858" y="12001"/>
                    <a:pt x="86506" y="11878"/>
                    <a:pt x="86475" y="11230"/>
                  </a:cubicBezTo>
                  <a:lnTo>
                    <a:pt x="86475" y="11230"/>
                  </a:lnTo>
                  <a:cubicBezTo>
                    <a:pt x="86363" y="11251"/>
                    <a:pt x="86268" y="11260"/>
                    <a:pt x="86187" y="11260"/>
                  </a:cubicBezTo>
                  <a:cubicBezTo>
                    <a:pt x="85548" y="11260"/>
                    <a:pt x="85751" y="10677"/>
                    <a:pt x="85395" y="10458"/>
                  </a:cubicBezTo>
                  <a:cubicBezTo>
                    <a:pt x="84253" y="10273"/>
                    <a:pt x="83173" y="9995"/>
                    <a:pt x="82093" y="9656"/>
                  </a:cubicBezTo>
                  <a:cubicBezTo>
                    <a:pt x="82185" y="9131"/>
                    <a:pt x="83080" y="9162"/>
                    <a:pt x="83204" y="8607"/>
                  </a:cubicBezTo>
                  <a:cubicBezTo>
                    <a:pt x="82710" y="7959"/>
                    <a:pt x="81568" y="7835"/>
                    <a:pt x="81722" y="6755"/>
                  </a:cubicBezTo>
                  <a:lnTo>
                    <a:pt x="78420" y="6755"/>
                  </a:lnTo>
                  <a:cubicBezTo>
                    <a:pt x="78605" y="5891"/>
                    <a:pt x="77432" y="6045"/>
                    <a:pt x="77340" y="5397"/>
                  </a:cubicBezTo>
                  <a:cubicBezTo>
                    <a:pt x="77106" y="5378"/>
                    <a:pt x="76886" y="5370"/>
                    <a:pt x="76679" y="5370"/>
                  </a:cubicBezTo>
                  <a:cubicBezTo>
                    <a:pt x="75517" y="5370"/>
                    <a:pt x="74714" y="5622"/>
                    <a:pt x="73667" y="5675"/>
                  </a:cubicBezTo>
                  <a:cubicBezTo>
                    <a:pt x="73770" y="4897"/>
                    <a:pt x="73119" y="4608"/>
                    <a:pt x="72365" y="4608"/>
                  </a:cubicBezTo>
                  <a:cubicBezTo>
                    <a:pt x="71533" y="4608"/>
                    <a:pt x="70576" y="4960"/>
                    <a:pt x="70365" y="5397"/>
                  </a:cubicBezTo>
                  <a:cubicBezTo>
                    <a:pt x="70489" y="4409"/>
                    <a:pt x="70056" y="3854"/>
                    <a:pt x="68884" y="3823"/>
                  </a:cubicBezTo>
                  <a:cubicBezTo>
                    <a:pt x="67001" y="4656"/>
                    <a:pt x="64810" y="7372"/>
                    <a:pt x="67063" y="8854"/>
                  </a:cubicBezTo>
                  <a:cubicBezTo>
                    <a:pt x="67152" y="8880"/>
                    <a:pt x="67266" y="8889"/>
                    <a:pt x="67393" y="8889"/>
                  </a:cubicBezTo>
                  <a:cubicBezTo>
                    <a:pt x="67693" y="8889"/>
                    <a:pt x="68067" y="8837"/>
                    <a:pt x="68365" y="8837"/>
                  </a:cubicBezTo>
                  <a:cubicBezTo>
                    <a:pt x="68679" y="8837"/>
                    <a:pt x="68910" y="8895"/>
                    <a:pt x="68884" y="9131"/>
                  </a:cubicBezTo>
                  <a:cubicBezTo>
                    <a:pt x="68513" y="9903"/>
                    <a:pt x="67742" y="10428"/>
                    <a:pt x="67063" y="11014"/>
                  </a:cubicBezTo>
                  <a:cubicBezTo>
                    <a:pt x="66137" y="10335"/>
                    <a:pt x="67834" y="10428"/>
                    <a:pt x="67464" y="9409"/>
                  </a:cubicBezTo>
                  <a:cubicBezTo>
                    <a:pt x="66199" y="8792"/>
                    <a:pt x="64995" y="8144"/>
                    <a:pt x="64501" y="7002"/>
                  </a:cubicBezTo>
                  <a:cubicBezTo>
                    <a:pt x="64423" y="7009"/>
                    <a:pt x="64350" y="7012"/>
                    <a:pt x="64282" y="7012"/>
                  </a:cubicBezTo>
                  <a:cubicBezTo>
                    <a:pt x="63331" y="7012"/>
                    <a:pt x="63255" y="6385"/>
                    <a:pt x="62313" y="6385"/>
                  </a:cubicBezTo>
                  <a:cubicBezTo>
                    <a:pt x="62118" y="6385"/>
                    <a:pt x="61885" y="6412"/>
                    <a:pt x="61600" y="6477"/>
                  </a:cubicBezTo>
                  <a:cubicBezTo>
                    <a:pt x="61724" y="7125"/>
                    <a:pt x="60890" y="7033"/>
                    <a:pt x="61199" y="7804"/>
                  </a:cubicBezTo>
                  <a:cubicBezTo>
                    <a:pt x="62464" y="8175"/>
                    <a:pt x="61971" y="10273"/>
                    <a:pt x="61199" y="10736"/>
                  </a:cubicBezTo>
                  <a:cubicBezTo>
                    <a:pt x="60674" y="10520"/>
                    <a:pt x="60366" y="9965"/>
                    <a:pt x="60489" y="9409"/>
                  </a:cubicBezTo>
                  <a:cubicBezTo>
                    <a:pt x="60354" y="9396"/>
                    <a:pt x="60229" y="9389"/>
                    <a:pt x="60112" y="9389"/>
                  </a:cubicBezTo>
                  <a:cubicBezTo>
                    <a:pt x="58630" y="9389"/>
                    <a:pt x="58532" y="10401"/>
                    <a:pt x="57187" y="10458"/>
                  </a:cubicBezTo>
                  <a:cubicBezTo>
                    <a:pt x="55798" y="10026"/>
                    <a:pt x="54317" y="9687"/>
                    <a:pt x="53514" y="8854"/>
                  </a:cubicBezTo>
                  <a:cubicBezTo>
                    <a:pt x="53751" y="8827"/>
                    <a:pt x="53966" y="8816"/>
                    <a:pt x="54164" y="8816"/>
                  </a:cubicBezTo>
                  <a:cubicBezTo>
                    <a:pt x="55231" y="8816"/>
                    <a:pt x="55831" y="9142"/>
                    <a:pt x="56863" y="9142"/>
                  </a:cubicBezTo>
                  <a:cubicBezTo>
                    <a:pt x="56966" y="9142"/>
                    <a:pt x="57074" y="9139"/>
                    <a:pt x="57187" y="9131"/>
                  </a:cubicBezTo>
                  <a:cubicBezTo>
                    <a:pt x="57989" y="8576"/>
                    <a:pt x="57002" y="8360"/>
                    <a:pt x="57187" y="7527"/>
                  </a:cubicBezTo>
                  <a:cubicBezTo>
                    <a:pt x="59193" y="7249"/>
                    <a:pt x="60026" y="6045"/>
                    <a:pt x="61940" y="5675"/>
                  </a:cubicBezTo>
                  <a:cubicBezTo>
                    <a:pt x="61261" y="4842"/>
                    <a:pt x="61415" y="4224"/>
                    <a:pt x="61199" y="3576"/>
                  </a:cubicBezTo>
                  <a:lnTo>
                    <a:pt x="55706" y="3576"/>
                  </a:lnTo>
                  <a:cubicBezTo>
                    <a:pt x="54903" y="4317"/>
                    <a:pt x="53052" y="4317"/>
                    <a:pt x="52743" y="5397"/>
                  </a:cubicBezTo>
                  <a:cubicBezTo>
                    <a:pt x="52558" y="5027"/>
                    <a:pt x="52218" y="4749"/>
                    <a:pt x="52033" y="4348"/>
                  </a:cubicBezTo>
                  <a:cubicBezTo>
                    <a:pt x="51711" y="4348"/>
                    <a:pt x="51355" y="4374"/>
                    <a:pt x="51039" y="4374"/>
                  </a:cubicBezTo>
                  <a:cubicBezTo>
                    <a:pt x="50387" y="4374"/>
                    <a:pt x="49900" y="4262"/>
                    <a:pt x="50212" y="3576"/>
                  </a:cubicBezTo>
                  <a:lnTo>
                    <a:pt x="50212" y="3576"/>
                  </a:lnTo>
                  <a:cubicBezTo>
                    <a:pt x="50548" y="3626"/>
                    <a:pt x="50892" y="3649"/>
                    <a:pt x="51243" y="3649"/>
                  </a:cubicBezTo>
                  <a:cubicBezTo>
                    <a:pt x="53696" y="3649"/>
                    <a:pt x="56450" y="2538"/>
                    <a:pt x="58638" y="1971"/>
                  </a:cubicBezTo>
                  <a:cubicBezTo>
                    <a:pt x="58638" y="2584"/>
                    <a:pt x="59404" y="2816"/>
                    <a:pt x="60241" y="2816"/>
                  </a:cubicBezTo>
                  <a:cubicBezTo>
                    <a:pt x="61092" y="2816"/>
                    <a:pt x="62015" y="2576"/>
                    <a:pt x="62279" y="2249"/>
                  </a:cubicBezTo>
                  <a:cubicBezTo>
                    <a:pt x="62032" y="1632"/>
                    <a:pt x="61971" y="891"/>
                    <a:pt x="61569" y="367"/>
                  </a:cubicBezTo>
                  <a:cubicBezTo>
                    <a:pt x="59409" y="583"/>
                    <a:pt x="58360" y="1601"/>
                    <a:pt x="56045" y="1725"/>
                  </a:cubicBezTo>
                  <a:lnTo>
                    <a:pt x="56045" y="89"/>
                  </a:lnTo>
                  <a:cubicBezTo>
                    <a:pt x="55801" y="28"/>
                    <a:pt x="55582" y="1"/>
                    <a:pt x="55387"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6" name="Google Shape;1982;p56">
              <a:extLst>
                <a:ext uri="{FF2B5EF4-FFF2-40B4-BE49-F238E27FC236}">
                  <a16:creationId xmlns:a16="http://schemas.microsoft.com/office/drawing/2014/main" id="{5CC342FF-BD8B-4B8E-8929-9A03E895A748}"/>
                </a:ext>
              </a:extLst>
            </p:cNvPr>
            <p:cNvSpPr/>
            <p:nvPr/>
          </p:nvSpPr>
          <p:spPr>
            <a:xfrm>
              <a:off x="2242354" y="1357438"/>
              <a:ext cx="186830" cy="89657"/>
            </a:xfrm>
            <a:custGeom>
              <a:avLst/>
              <a:gdLst/>
              <a:ahLst/>
              <a:cxnLst/>
              <a:rect l="l" t="t" r="r" b="b"/>
              <a:pathLst>
                <a:path w="5495" h="2415" extrusionOk="0">
                  <a:moveTo>
                    <a:pt x="2207" y="0"/>
                  </a:moveTo>
                  <a:cubicBezTo>
                    <a:pt x="2094" y="0"/>
                    <a:pt x="1968" y="10"/>
                    <a:pt x="1822" y="34"/>
                  </a:cubicBezTo>
                  <a:cubicBezTo>
                    <a:pt x="1381" y="474"/>
                    <a:pt x="1579" y="1405"/>
                    <a:pt x="468" y="1405"/>
                  </a:cubicBezTo>
                  <a:cubicBezTo>
                    <a:pt x="333" y="1405"/>
                    <a:pt x="178" y="1391"/>
                    <a:pt x="1" y="1361"/>
                  </a:cubicBezTo>
                  <a:lnTo>
                    <a:pt x="1" y="1361"/>
                  </a:lnTo>
                  <a:cubicBezTo>
                    <a:pt x="29" y="2218"/>
                    <a:pt x="1036" y="2414"/>
                    <a:pt x="2262" y="2414"/>
                  </a:cubicBezTo>
                  <a:cubicBezTo>
                    <a:pt x="2361" y="2414"/>
                    <a:pt x="2461" y="2413"/>
                    <a:pt x="2562" y="2410"/>
                  </a:cubicBezTo>
                  <a:cubicBezTo>
                    <a:pt x="2527" y="1827"/>
                    <a:pt x="2711" y="1644"/>
                    <a:pt x="3003" y="1644"/>
                  </a:cubicBezTo>
                  <a:cubicBezTo>
                    <a:pt x="3493" y="1644"/>
                    <a:pt x="4286" y="2159"/>
                    <a:pt x="4858" y="2159"/>
                  </a:cubicBezTo>
                  <a:cubicBezTo>
                    <a:pt x="5153" y="2159"/>
                    <a:pt x="5389" y="2022"/>
                    <a:pt x="5494" y="1608"/>
                  </a:cubicBezTo>
                  <a:cubicBezTo>
                    <a:pt x="4044" y="1330"/>
                    <a:pt x="5000" y="960"/>
                    <a:pt x="4044" y="281"/>
                  </a:cubicBezTo>
                  <a:cubicBezTo>
                    <a:pt x="3882" y="313"/>
                    <a:pt x="3744" y="326"/>
                    <a:pt x="3623" y="326"/>
                  </a:cubicBezTo>
                  <a:cubicBezTo>
                    <a:pt x="3022" y="326"/>
                    <a:pt x="2846" y="0"/>
                    <a:pt x="2207"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7" name="Google Shape;1983;p56">
              <a:extLst>
                <a:ext uri="{FF2B5EF4-FFF2-40B4-BE49-F238E27FC236}">
                  <a16:creationId xmlns:a16="http://schemas.microsoft.com/office/drawing/2014/main" id="{D86256AA-957E-4251-8141-5092C6A2C739}"/>
                </a:ext>
              </a:extLst>
            </p:cNvPr>
            <p:cNvSpPr/>
            <p:nvPr/>
          </p:nvSpPr>
          <p:spPr>
            <a:xfrm>
              <a:off x="4369306" y="1555241"/>
              <a:ext cx="252926" cy="325957"/>
            </a:xfrm>
            <a:custGeom>
              <a:avLst/>
              <a:gdLst/>
              <a:ahLst/>
              <a:cxnLst/>
              <a:rect l="l" t="t" r="r" b="b"/>
              <a:pathLst>
                <a:path w="7439" h="8780" extrusionOk="0">
                  <a:moveTo>
                    <a:pt x="4115" y="1"/>
                  </a:moveTo>
                  <a:cubicBezTo>
                    <a:pt x="3004" y="1"/>
                    <a:pt x="2352" y="345"/>
                    <a:pt x="1575" y="539"/>
                  </a:cubicBezTo>
                  <a:cubicBezTo>
                    <a:pt x="1853" y="1990"/>
                    <a:pt x="988" y="2607"/>
                    <a:pt x="1204" y="4026"/>
                  </a:cubicBezTo>
                  <a:cubicBezTo>
                    <a:pt x="1791" y="4242"/>
                    <a:pt x="2408" y="4428"/>
                    <a:pt x="3056" y="4520"/>
                  </a:cubicBezTo>
                  <a:cubicBezTo>
                    <a:pt x="3175" y="5256"/>
                    <a:pt x="2381" y="5736"/>
                    <a:pt x="1741" y="5736"/>
                  </a:cubicBezTo>
                  <a:cubicBezTo>
                    <a:pt x="1549" y="5736"/>
                    <a:pt x="1371" y="5693"/>
                    <a:pt x="1235" y="5600"/>
                  </a:cubicBezTo>
                  <a:lnTo>
                    <a:pt x="1235" y="5600"/>
                  </a:lnTo>
                  <a:cubicBezTo>
                    <a:pt x="927" y="6773"/>
                    <a:pt x="1482" y="7359"/>
                    <a:pt x="1945" y="7977"/>
                  </a:cubicBezTo>
                  <a:cubicBezTo>
                    <a:pt x="1328" y="8224"/>
                    <a:pt x="1" y="7977"/>
                    <a:pt x="124" y="8779"/>
                  </a:cubicBezTo>
                  <a:cubicBezTo>
                    <a:pt x="1680" y="8582"/>
                    <a:pt x="3235" y="8483"/>
                    <a:pt x="4806" y="8483"/>
                  </a:cubicBezTo>
                  <a:cubicBezTo>
                    <a:pt x="5199" y="8483"/>
                    <a:pt x="5593" y="8489"/>
                    <a:pt x="5988" y="8501"/>
                  </a:cubicBezTo>
                  <a:cubicBezTo>
                    <a:pt x="6266" y="7359"/>
                    <a:pt x="6050" y="6619"/>
                    <a:pt x="7439" y="5878"/>
                  </a:cubicBezTo>
                  <a:cubicBezTo>
                    <a:pt x="6945" y="5600"/>
                    <a:pt x="6327" y="5415"/>
                    <a:pt x="5957" y="5076"/>
                  </a:cubicBezTo>
                  <a:cubicBezTo>
                    <a:pt x="6420" y="3502"/>
                    <a:pt x="3519" y="3255"/>
                    <a:pt x="4877" y="1866"/>
                  </a:cubicBezTo>
                  <a:cubicBezTo>
                    <a:pt x="4383" y="1619"/>
                    <a:pt x="3766" y="1434"/>
                    <a:pt x="3396" y="1064"/>
                  </a:cubicBezTo>
                  <a:cubicBezTo>
                    <a:pt x="3920" y="848"/>
                    <a:pt x="4538" y="693"/>
                    <a:pt x="4507" y="14"/>
                  </a:cubicBezTo>
                  <a:cubicBezTo>
                    <a:pt x="4370" y="5"/>
                    <a:pt x="4240" y="1"/>
                    <a:pt x="4115"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8" name="Google Shape;1984;p56">
              <a:extLst>
                <a:ext uri="{FF2B5EF4-FFF2-40B4-BE49-F238E27FC236}">
                  <a16:creationId xmlns:a16="http://schemas.microsoft.com/office/drawing/2014/main" id="{6B652614-C227-4905-BB11-9013E483961C}"/>
                </a:ext>
              </a:extLst>
            </p:cNvPr>
            <p:cNvSpPr/>
            <p:nvPr/>
          </p:nvSpPr>
          <p:spPr>
            <a:xfrm>
              <a:off x="4266490" y="1703555"/>
              <a:ext cx="118592" cy="108888"/>
            </a:xfrm>
            <a:custGeom>
              <a:avLst/>
              <a:gdLst/>
              <a:ahLst/>
              <a:cxnLst/>
              <a:rect l="l" t="t" r="r" b="b"/>
              <a:pathLst>
                <a:path w="3488" h="2933" extrusionOk="0">
                  <a:moveTo>
                    <a:pt x="1667" y="1"/>
                  </a:moveTo>
                  <a:cubicBezTo>
                    <a:pt x="1652" y="579"/>
                    <a:pt x="1459" y="680"/>
                    <a:pt x="1190" y="680"/>
                  </a:cubicBezTo>
                  <a:cubicBezTo>
                    <a:pt x="1047" y="680"/>
                    <a:pt x="882" y="651"/>
                    <a:pt x="711" y="651"/>
                  </a:cubicBezTo>
                  <a:cubicBezTo>
                    <a:pt x="537" y="651"/>
                    <a:pt x="356" y="681"/>
                    <a:pt x="186" y="803"/>
                  </a:cubicBezTo>
                  <a:cubicBezTo>
                    <a:pt x="247" y="1574"/>
                    <a:pt x="0" y="2531"/>
                    <a:pt x="556" y="2932"/>
                  </a:cubicBezTo>
                  <a:cubicBezTo>
                    <a:pt x="1389" y="2655"/>
                    <a:pt x="2778" y="2747"/>
                    <a:pt x="3488" y="2408"/>
                  </a:cubicBezTo>
                  <a:cubicBezTo>
                    <a:pt x="3087" y="1297"/>
                    <a:pt x="3395" y="1235"/>
                    <a:pt x="3488"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9" name="Google Shape;1985;p56">
              <a:extLst>
                <a:ext uri="{FF2B5EF4-FFF2-40B4-BE49-F238E27FC236}">
                  <a16:creationId xmlns:a16="http://schemas.microsoft.com/office/drawing/2014/main" id="{5FEDA4C2-0726-4A99-A648-4DF38A8D5A06}"/>
                </a:ext>
              </a:extLst>
            </p:cNvPr>
            <p:cNvSpPr/>
            <p:nvPr/>
          </p:nvSpPr>
          <p:spPr>
            <a:xfrm>
              <a:off x="8482620" y="2009466"/>
              <a:ext cx="187850" cy="118317"/>
            </a:xfrm>
            <a:custGeom>
              <a:avLst/>
              <a:gdLst/>
              <a:ahLst/>
              <a:cxnLst/>
              <a:rect l="l" t="t" r="r" b="b"/>
              <a:pathLst>
                <a:path w="5525" h="3187" extrusionOk="0">
                  <a:moveTo>
                    <a:pt x="402" y="1"/>
                  </a:moveTo>
                  <a:cubicBezTo>
                    <a:pt x="679" y="1266"/>
                    <a:pt x="0" y="1821"/>
                    <a:pt x="31" y="2932"/>
                  </a:cubicBezTo>
                  <a:cubicBezTo>
                    <a:pt x="241" y="3079"/>
                    <a:pt x="403" y="3136"/>
                    <a:pt x="541" y="3136"/>
                  </a:cubicBezTo>
                  <a:cubicBezTo>
                    <a:pt x="1034" y="3136"/>
                    <a:pt x="1196" y="2396"/>
                    <a:pt x="2031" y="2396"/>
                  </a:cubicBezTo>
                  <a:cubicBezTo>
                    <a:pt x="2091" y="2396"/>
                    <a:pt x="2155" y="2400"/>
                    <a:pt x="2222" y="2408"/>
                  </a:cubicBezTo>
                  <a:cubicBezTo>
                    <a:pt x="2895" y="2437"/>
                    <a:pt x="2542" y="3187"/>
                    <a:pt x="3212" y="3187"/>
                  </a:cubicBezTo>
                  <a:cubicBezTo>
                    <a:pt x="3249" y="3187"/>
                    <a:pt x="3290" y="3184"/>
                    <a:pt x="3333" y="3179"/>
                  </a:cubicBezTo>
                  <a:cubicBezTo>
                    <a:pt x="4136" y="2531"/>
                    <a:pt x="4012" y="1204"/>
                    <a:pt x="5525" y="1081"/>
                  </a:cubicBezTo>
                  <a:cubicBezTo>
                    <a:pt x="3611" y="865"/>
                    <a:pt x="2408" y="155"/>
                    <a:pt x="402"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0" name="Google Shape;1986;p56">
              <a:extLst>
                <a:ext uri="{FF2B5EF4-FFF2-40B4-BE49-F238E27FC236}">
                  <a16:creationId xmlns:a16="http://schemas.microsoft.com/office/drawing/2014/main" id="{A1EE016D-9C55-4E20-A093-F4A2BFBB23DF}"/>
                </a:ext>
              </a:extLst>
            </p:cNvPr>
            <p:cNvSpPr/>
            <p:nvPr/>
          </p:nvSpPr>
          <p:spPr>
            <a:xfrm>
              <a:off x="5232912" y="2314151"/>
              <a:ext cx="81260" cy="41357"/>
            </a:xfrm>
            <a:custGeom>
              <a:avLst/>
              <a:gdLst/>
              <a:ahLst/>
              <a:cxnLst/>
              <a:rect l="l" t="t" r="r" b="b"/>
              <a:pathLst>
                <a:path w="2390" h="1114" extrusionOk="0">
                  <a:moveTo>
                    <a:pt x="975" y="0"/>
                  </a:moveTo>
                  <a:cubicBezTo>
                    <a:pt x="788" y="0"/>
                    <a:pt x="586" y="12"/>
                    <a:pt x="370" y="34"/>
                  </a:cubicBezTo>
                  <a:cubicBezTo>
                    <a:pt x="401" y="250"/>
                    <a:pt x="216" y="281"/>
                    <a:pt x="0" y="311"/>
                  </a:cubicBezTo>
                  <a:cubicBezTo>
                    <a:pt x="93" y="1052"/>
                    <a:pt x="1204" y="497"/>
                    <a:pt x="2160" y="1114"/>
                  </a:cubicBezTo>
                  <a:cubicBezTo>
                    <a:pt x="2390" y="273"/>
                    <a:pt x="1862" y="0"/>
                    <a:pt x="975" y="0"/>
                  </a:cubicBezTo>
                  <a:close/>
                </a:path>
              </a:pathLst>
            </a:custGeom>
            <a:solidFill>
              <a:srgbClr val="E5FFEB"/>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1" name="Google Shape;1987;p56">
              <a:extLst>
                <a:ext uri="{FF2B5EF4-FFF2-40B4-BE49-F238E27FC236}">
                  <a16:creationId xmlns:a16="http://schemas.microsoft.com/office/drawing/2014/main" id="{345FC10B-311C-49DF-9196-F5907DDD9F81}"/>
                </a:ext>
              </a:extLst>
            </p:cNvPr>
            <p:cNvSpPr/>
            <p:nvPr/>
          </p:nvSpPr>
          <p:spPr>
            <a:xfrm>
              <a:off x="8010425" y="2623366"/>
              <a:ext cx="89216" cy="96488"/>
            </a:xfrm>
            <a:custGeom>
              <a:avLst/>
              <a:gdLst/>
              <a:ahLst/>
              <a:cxnLst/>
              <a:rect l="l" t="t" r="r" b="b"/>
              <a:pathLst>
                <a:path w="2624" h="2599" extrusionOk="0">
                  <a:moveTo>
                    <a:pt x="1826" y="0"/>
                  </a:moveTo>
                  <a:cubicBezTo>
                    <a:pt x="1078" y="0"/>
                    <a:pt x="299" y="557"/>
                    <a:pt x="0" y="994"/>
                  </a:cubicBezTo>
                  <a:cubicBezTo>
                    <a:pt x="556" y="1364"/>
                    <a:pt x="957" y="1951"/>
                    <a:pt x="1081" y="2599"/>
                  </a:cubicBezTo>
                  <a:cubicBezTo>
                    <a:pt x="2624" y="2537"/>
                    <a:pt x="2500" y="1303"/>
                    <a:pt x="2562" y="223"/>
                  </a:cubicBezTo>
                  <a:cubicBezTo>
                    <a:pt x="2334" y="65"/>
                    <a:pt x="2082" y="0"/>
                    <a:pt x="1826"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2" name="Google Shape;1988;p56">
              <a:extLst>
                <a:ext uri="{FF2B5EF4-FFF2-40B4-BE49-F238E27FC236}">
                  <a16:creationId xmlns:a16="http://schemas.microsoft.com/office/drawing/2014/main" id="{C07C374D-C0E2-4372-873E-C48FB63E2A5E}"/>
                </a:ext>
              </a:extLst>
            </p:cNvPr>
            <p:cNvSpPr/>
            <p:nvPr/>
          </p:nvSpPr>
          <p:spPr>
            <a:xfrm>
              <a:off x="2391377" y="2670552"/>
              <a:ext cx="50388" cy="50007"/>
            </a:xfrm>
            <a:custGeom>
              <a:avLst/>
              <a:gdLst/>
              <a:ahLst/>
              <a:cxnLst/>
              <a:rect l="l" t="t" r="r" b="b"/>
              <a:pathLst>
                <a:path w="1482" h="1347" extrusionOk="0">
                  <a:moveTo>
                    <a:pt x="0" y="1"/>
                  </a:moveTo>
                  <a:lnTo>
                    <a:pt x="0" y="1328"/>
                  </a:lnTo>
                  <a:cubicBezTo>
                    <a:pt x="108" y="1341"/>
                    <a:pt x="205" y="1347"/>
                    <a:pt x="293" y="1347"/>
                  </a:cubicBezTo>
                  <a:cubicBezTo>
                    <a:pt x="837" y="1347"/>
                    <a:pt x="1057" y="1130"/>
                    <a:pt x="1482" y="1050"/>
                  </a:cubicBezTo>
                  <a:cubicBezTo>
                    <a:pt x="1420" y="371"/>
                    <a:pt x="957" y="32"/>
                    <a:pt x="0"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3" name="Google Shape;1989;p56">
              <a:extLst>
                <a:ext uri="{FF2B5EF4-FFF2-40B4-BE49-F238E27FC236}">
                  <a16:creationId xmlns:a16="http://schemas.microsoft.com/office/drawing/2014/main" id="{AA53CA60-9A0E-45BD-8C76-759DC29CBF08}"/>
                </a:ext>
              </a:extLst>
            </p:cNvPr>
            <p:cNvSpPr/>
            <p:nvPr/>
          </p:nvSpPr>
          <p:spPr>
            <a:xfrm>
              <a:off x="8059454" y="2779700"/>
              <a:ext cx="133586" cy="107440"/>
            </a:xfrm>
            <a:custGeom>
              <a:avLst/>
              <a:gdLst/>
              <a:ahLst/>
              <a:cxnLst/>
              <a:rect l="l" t="t" r="r" b="b"/>
              <a:pathLst>
                <a:path w="3929" h="2894" extrusionOk="0">
                  <a:moveTo>
                    <a:pt x="2118" y="1"/>
                  </a:moveTo>
                  <a:cubicBezTo>
                    <a:pt x="1069" y="1"/>
                    <a:pt x="1" y="482"/>
                    <a:pt x="40" y="1320"/>
                  </a:cubicBezTo>
                  <a:cubicBezTo>
                    <a:pt x="657" y="1999"/>
                    <a:pt x="1398" y="2523"/>
                    <a:pt x="2231" y="2894"/>
                  </a:cubicBezTo>
                  <a:cubicBezTo>
                    <a:pt x="2694" y="2091"/>
                    <a:pt x="3928" y="1844"/>
                    <a:pt x="3712" y="517"/>
                  </a:cubicBezTo>
                  <a:cubicBezTo>
                    <a:pt x="3337" y="165"/>
                    <a:pt x="2731" y="1"/>
                    <a:pt x="2118"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4" name="Google Shape;1990;p56">
              <a:extLst>
                <a:ext uri="{FF2B5EF4-FFF2-40B4-BE49-F238E27FC236}">
                  <a16:creationId xmlns:a16="http://schemas.microsoft.com/office/drawing/2014/main" id="{C75DD57C-A350-403A-B1F7-86402B094203}"/>
                </a:ext>
              </a:extLst>
            </p:cNvPr>
            <p:cNvSpPr/>
            <p:nvPr/>
          </p:nvSpPr>
          <p:spPr>
            <a:xfrm>
              <a:off x="7738661" y="2787905"/>
              <a:ext cx="72420" cy="70612"/>
            </a:xfrm>
            <a:custGeom>
              <a:avLst/>
              <a:gdLst/>
              <a:ahLst/>
              <a:cxnLst/>
              <a:rect l="l" t="t" r="r" b="b"/>
              <a:pathLst>
                <a:path w="2130" h="1902" extrusionOk="0">
                  <a:moveTo>
                    <a:pt x="959" y="0"/>
                  </a:moveTo>
                  <a:cubicBezTo>
                    <a:pt x="857" y="0"/>
                    <a:pt x="753" y="6"/>
                    <a:pt x="648" y="19"/>
                  </a:cubicBezTo>
                  <a:cubicBezTo>
                    <a:pt x="0" y="1068"/>
                    <a:pt x="185" y="235"/>
                    <a:pt x="648" y="1901"/>
                  </a:cubicBezTo>
                  <a:cubicBezTo>
                    <a:pt x="1698" y="1716"/>
                    <a:pt x="1698" y="852"/>
                    <a:pt x="2130" y="296"/>
                  </a:cubicBezTo>
                  <a:cubicBezTo>
                    <a:pt x="1759" y="99"/>
                    <a:pt x="1369" y="0"/>
                    <a:pt x="959" y="0"/>
                  </a:cubicBezTo>
                  <a:close/>
                </a:path>
              </a:pathLst>
            </a:custGeom>
            <a:solidFill>
              <a:srgbClr val="E5FFEB"/>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5" name="Google Shape;1991;p56">
              <a:extLst>
                <a:ext uri="{FF2B5EF4-FFF2-40B4-BE49-F238E27FC236}">
                  <a16:creationId xmlns:a16="http://schemas.microsoft.com/office/drawing/2014/main" id="{130FB93D-F98F-4715-91A6-0135955AC264}"/>
                </a:ext>
              </a:extLst>
            </p:cNvPr>
            <p:cNvSpPr/>
            <p:nvPr/>
          </p:nvSpPr>
          <p:spPr>
            <a:xfrm>
              <a:off x="8160468" y="2907744"/>
              <a:ext cx="210936" cy="147832"/>
            </a:xfrm>
            <a:custGeom>
              <a:avLst/>
              <a:gdLst/>
              <a:ahLst/>
              <a:cxnLst/>
              <a:rect l="l" t="t" r="r" b="b"/>
              <a:pathLst>
                <a:path w="6204" h="3982" extrusionOk="0">
                  <a:moveTo>
                    <a:pt x="2562" y="0"/>
                  </a:moveTo>
                  <a:cubicBezTo>
                    <a:pt x="2038" y="340"/>
                    <a:pt x="2192" y="1142"/>
                    <a:pt x="2192" y="1852"/>
                  </a:cubicBezTo>
                  <a:cubicBezTo>
                    <a:pt x="1897" y="1749"/>
                    <a:pt x="1651" y="1704"/>
                    <a:pt x="1440" y="1704"/>
                  </a:cubicBezTo>
                  <a:cubicBezTo>
                    <a:pt x="768" y="1704"/>
                    <a:pt x="447" y="2161"/>
                    <a:pt x="1" y="2654"/>
                  </a:cubicBezTo>
                  <a:cubicBezTo>
                    <a:pt x="225" y="2816"/>
                    <a:pt x="405" y="2870"/>
                    <a:pt x="576" y="2870"/>
                  </a:cubicBezTo>
                  <a:cubicBezTo>
                    <a:pt x="934" y="2870"/>
                    <a:pt x="1253" y="2632"/>
                    <a:pt x="1860" y="2632"/>
                  </a:cubicBezTo>
                  <a:cubicBezTo>
                    <a:pt x="1962" y="2632"/>
                    <a:pt x="2072" y="2639"/>
                    <a:pt x="2192" y="2654"/>
                  </a:cubicBezTo>
                  <a:cubicBezTo>
                    <a:pt x="2068" y="3272"/>
                    <a:pt x="1420" y="3796"/>
                    <a:pt x="2562" y="3981"/>
                  </a:cubicBezTo>
                  <a:cubicBezTo>
                    <a:pt x="3027" y="3297"/>
                    <a:pt x="3880" y="2880"/>
                    <a:pt x="5293" y="2880"/>
                  </a:cubicBezTo>
                  <a:cubicBezTo>
                    <a:pt x="5474" y="2880"/>
                    <a:pt x="5665" y="2887"/>
                    <a:pt x="5864" y="2901"/>
                  </a:cubicBezTo>
                  <a:cubicBezTo>
                    <a:pt x="6204" y="1698"/>
                    <a:pt x="4692" y="1821"/>
                    <a:pt x="4013" y="1327"/>
                  </a:cubicBezTo>
                  <a:cubicBezTo>
                    <a:pt x="4105" y="432"/>
                    <a:pt x="3612" y="31"/>
                    <a:pt x="2562"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6" name="Google Shape;1992;p56">
              <a:extLst>
                <a:ext uri="{FF2B5EF4-FFF2-40B4-BE49-F238E27FC236}">
                  <a16:creationId xmlns:a16="http://schemas.microsoft.com/office/drawing/2014/main" id="{2C49C078-2EE1-44C0-9B2D-C69314413A6F}"/>
                </a:ext>
              </a:extLst>
            </p:cNvPr>
            <p:cNvSpPr/>
            <p:nvPr/>
          </p:nvSpPr>
          <p:spPr>
            <a:xfrm>
              <a:off x="8002027" y="3252599"/>
              <a:ext cx="208862" cy="186813"/>
            </a:xfrm>
            <a:custGeom>
              <a:avLst/>
              <a:gdLst/>
              <a:ahLst/>
              <a:cxnLst/>
              <a:rect l="l" t="t" r="r" b="b"/>
              <a:pathLst>
                <a:path w="6143" h="5032" extrusionOk="0">
                  <a:moveTo>
                    <a:pt x="3210" y="1"/>
                  </a:moveTo>
                  <a:cubicBezTo>
                    <a:pt x="1328" y="1081"/>
                    <a:pt x="1" y="4043"/>
                    <a:pt x="2840" y="5031"/>
                  </a:cubicBezTo>
                  <a:cubicBezTo>
                    <a:pt x="2747" y="4260"/>
                    <a:pt x="2932" y="3673"/>
                    <a:pt x="3581" y="3457"/>
                  </a:cubicBezTo>
                  <a:cubicBezTo>
                    <a:pt x="4200" y="3838"/>
                    <a:pt x="4359" y="4439"/>
                    <a:pt x="5023" y="4439"/>
                  </a:cubicBezTo>
                  <a:cubicBezTo>
                    <a:pt x="5220" y="4439"/>
                    <a:pt x="5461" y="4387"/>
                    <a:pt x="5772" y="4260"/>
                  </a:cubicBezTo>
                  <a:cubicBezTo>
                    <a:pt x="5587" y="3148"/>
                    <a:pt x="4352" y="2778"/>
                    <a:pt x="4290" y="1575"/>
                  </a:cubicBezTo>
                  <a:lnTo>
                    <a:pt x="4290" y="1575"/>
                  </a:lnTo>
                  <a:cubicBezTo>
                    <a:pt x="4584" y="1760"/>
                    <a:pt x="4908" y="1852"/>
                    <a:pt x="5228" y="1852"/>
                  </a:cubicBezTo>
                  <a:cubicBezTo>
                    <a:pt x="5548" y="1852"/>
                    <a:pt x="5864" y="1760"/>
                    <a:pt x="6142" y="1575"/>
                  </a:cubicBezTo>
                  <a:cubicBezTo>
                    <a:pt x="6050" y="402"/>
                    <a:pt x="3827" y="772"/>
                    <a:pt x="3210"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7" name="Google Shape;1993;p56">
              <a:extLst>
                <a:ext uri="{FF2B5EF4-FFF2-40B4-BE49-F238E27FC236}">
                  <a16:creationId xmlns:a16="http://schemas.microsoft.com/office/drawing/2014/main" id="{1DFD6501-5047-406B-8034-013392921ECC}"/>
                </a:ext>
              </a:extLst>
            </p:cNvPr>
            <p:cNvSpPr/>
            <p:nvPr/>
          </p:nvSpPr>
          <p:spPr>
            <a:xfrm>
              <a:off x="8345260" y="3260358"/>
              <a:ext cx="138448" cy="52161"/>
            </a:xfrm>
            <a:custGeom>
              <a:avLst/>
              <a:gdLst/>
              <a:ahLst/>
              <a:cxnLst/>
              <a:rect l="l" t="t" r="r" b="b"/>
              <a:pathLst>
                <a:path w="4072" h="1405" extrusionOk="0">
                  <a:moveTo>
                    <a:pt x="2295" y="0"/>
                  </a:moveTo>
                  <a:cubicBezTo>
                    <a:pt x="1144" y="0"/>
                    <a:pt x="0" y="336"/>
                    <a:pt x="59" y="1119"/>
                  </a:cubicBezTo>
                  <a:cubicBezTo>
                    <a:pt x="481" y="1308"/>
                    <a:pt x="1072" y="1405"/>
                    <a:pt x="1671" y="1405"/>
                  </a:cubicBezTo>
                  <a:cubicBezTo>
                    <a:pt x="2826" y="1405"/>
                    <a:pt x="4010" y="1048"/>
                    <a:pt x="4071" y="316"/>
                  </a:cubicBezTo>
                  <a:cubicBezTo>
                    <a:pt x="3630" y="113"/>
                    <a:pt x="2961" y="0"/>
                    <a:pt x="2295"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grpSp>
      <p:sp>
        <p:nvSpPr>
          <p:cNvPr id="58" name="TextBox 57">
            <a:extLst>
              <a:ext uri="{FF2B5EF4-FFF2-40B4-BE49-F238E27FC236}">
                <a16:creationId xmlns:a16="http://schemas.microsoft.com/office/drawing/2014/main" id="{B20800BF-3928-4266-9870-66AF0216F461}"/>
              </a:ext>
            </a:extLst>
          </p:cNvPr>
          <p:cNvSpPr txBox="1"/>
          <p:nvPr/>
        </p:nvSpPr>
        <p:spPr>
          <a:xfrm>
            <a:off x="5046273" y="3370056"/>
            <a:ext cx="2484567" cy="523220"/>
          </a:xfrm>
          <a:prstGeom prst="rect">
            <a:avLst/>
          </a:prstGeom>
          <a:noFill/>
        </p:spPr>
        <p:txBody>
          <a:bodyPr wrap="square" rtlCol="0">
            <a:spAutoFit/>
          </a:bodyPr>
          <a:lstStyle/>
          <a:p>
            <a:pPr algn="ctr" defTabSz="914354"/>
            <a:r>
              <a:rPr lang="en-US" sz="2800" b="1" dirty="0" err="1">
                <a:solidFill>
                  <a:srgbClr val="FFFF00"/>
                </a:solidFill>
                <a:latin typeface="#9Slide03 Roboto Condensed" panose="02000000000000000000" pitchFamily="2" charset="0"/>
                <a:ea typeface="#9Slide03 Roboto Condensed" panose="02000000000000000000" pitchFamily="2" charset="0"/>
              </a:rPr>
              <a:t>Lục</a:t>
            </a:r>
            <a:r>
              <a:rPr lang="en-US" sz="2800" b="1" dirty="0">
                <a:solidFill>
                  <a:srgbClr val="FFFF00"/>
                </a:solidFill>
                <a:latin typeface="#9Slide03 Roboto Condensed" panose="02000000000000000000" pitchFamily="2" charset="0"/>
                <a:ea typeface="#9Slide03 Roboto Condensed" panose="02000000000000000000" pitchFamily="2" charset="0"/>
              </a:rPr>
              <a:t> </a:t>
            </a:r>
            <a:r>
              <a:rPr lang="en-US" sz="2800" b="1" dirty="0" err="1">
                <a:solidFill>
                  <a:srgbClr val="FFFF00"/>
                </a:solidFill>
                <a:latin typeface="#9Slide03 Roboto Condensed" panose="02000000000000000000" pitchFamily="2" charset="0"/>
                <a:ea typeface="#9Slide03 Roboto Condensed" panose="02000000000000000000" pitchFamily="2" charset="0"/>
              </a:rPr>
              <a:t>địa</a:t>
            </a:r>
            <a:r>
              <a:rPr lang="en-US" sz="2800" b="1" dirty="0">
                <a:solidFill>
                  <a:srgbClr val="FFFF00"/>
                </a:solidFill>
                <a:latin typeface="#9Slide03 Roboto Condensed" panose="02000000000000000000" pitchFamily="2" charset="0"/>
                <a:ea typeface="#9Slide03 Roboto Condensed" panose="02000000000000000000" pitchFamily="2" charset="0"/>
              </a:rPr>
              <a:t> </a:t>
            </a:r>
            <a:r>
              <a:rPr lang="en-US" sz="2800" b="1" dirty="0" err="1">
                <a:solidFill>
                  <a:srgbClr val="FFFF00"/>
                </a:solidFill>
                <a:latin typeface="#9Slide03 Roboto Condensed" panose="02000000000000000000" pitchFamily="2" charset="0"/>
                <a:ea typeface="#9Slide03 Roboto Condensed" panose="02000000000000000000" pitchFamily="2" charset="0"/>
              </a:rPr>
              <a:t>đen</a:t>
            </a:r>
            <a:endParaRPr lang="en-US" sz="2800" b="1" dirty="0">
              <a:solidFill>
                <a:srgbClr val="FFFF00"/>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424525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3" name="Google Shape;773;p37"/>
          <p:cNvGrpSpPr/>
          <p:nvPr/>
        </p:nvGrpSpPr>
        <p:grpSpPr>
          <a:xfrm>
            <a:off x="-608555" y="401058"/>
            <a:ext cx="3960435" cy="5165305"/>
            <a:chOff x="864225" y="886742"/>
            <a:chExt cx="1927907" cy="2682068"/>
          </a:xfrm>
        </p:grpSpPr>
        <p:sp>
          <p:nvSpPr>
            <p:cNvPr id="774" name="Google Shape;774;p37"/>
            <p:cNvSpPr/>
            <p:nvPr/>
          </p:nvSpPr>
          <p:spPr>
            <a:xfrm>
              <a:off x="1298680" y="3226715"/>
              <a:ext cx="390354" cy="342096"/>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7"/>
            <p:cNvSpPr/>
            <p:nvPr/>
          </p:nvSpPr>
          <p:spPr>
            <a:xfrm>
              <a:off x="1350691" y="1052696"/>
              <a:ext cx="121717" cy="286465"/>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7"/>
            <p:cNvSpPr/>
            <p:nvPr/>
          </p:nvSpPr>
          <p:spPr>
            <a:xfrm>
              <a:off x="1593858" y="1165432"/>
              <a:ext cx="197858" cy="233247"/>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7"/>
            <p:cNvSpPr/>
            <p:nvPr/>
          </p:nvSpPr>
          <p:spPr>
            <a:xfrm>
              <a:off x="1676298" y="1294388"/>
              <a:ext cx="529632" cy="77615"/>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7"/>
            <p:cNvSpPr/>
            <p:nvPr/>
          </p:nvSpPr>
          <p:spPr>
            <a:xfrm>
              <a:off x="1386081" y="1299750"/>
              <a:ext cx="454966" cy="220646"/>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7"/>
            <p:cNvSpPr/>
            <p:nvPr/>
          </p:nvSpPr>
          <p:spPr>
            <a:xfrm>
              <a:off x="1325356" y="1588627"/>
              <a:ext cx="306706" cy="55121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7"/>
            <p:cNvSpPr/>
            <p:nvPr/>
          </p:nvSpPr>
          <p:spPr>
            <a:xfrm>
              <a:off x="1134067" y="1279508"/>
              <a:ext cx="183783" cy="622126"/>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7"/>
            <p:cNvSpPr/>
            <p:nvPr/>
          </p:nvSpPr>
          <p:spPr>
            <a:xfrm>
              <a:off x="1275892" y="1065431"/>
              <a:ext cx="310594" cy="2502177"/>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7"/>
            <p:cNvSpPr/>
            <p:nvPr/>
          </p:nvSpPr>
          <p:spPr>
            <a:xfrm>
              <a:off x="1274685" y="1064090"/>
              <a:ext cx="271183" cy="1094786"/>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7"/>
            <p:cNvSpPr/>
            <p:nvPr/>
          </p:nvSpPr>
          <p:spPr>
            <a:xfrm>
              <a:off x="1479915" y="3314115"/>
              <a:ext cx="107776" cy="253489"/>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7"/>
            <p:cNvSpPr/>
            <p:nvPr/>
          </p:nvSpPr>
          <p:spPr>
            <a:xfrm>
              <a:off x="864225" y="886742"/>
              <a:ext cx="1927907" cy="476682"/>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7"/>
            <p:cNvSpPr/>
            <p:nvPr/>
          </p:nvSpPr>
          <p:spPr>
            <a:xfrm>
              <a:off x="866772" y="969183"/>
              <a:ext cx="1729379" cy="395850"/>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87" name="Google Shape;887;p37"/>
          <p:cNvGrpSpPr/>
          <p:nvPr/>
        </p:nvGrpSpPr>
        <p:grpSpPr>
          <a:xfrm>
            <a:off x="4240168" y="4416390"/>
            <a:ext cx="978661" cy="735871"/>
            <a:chOff x="3005133" y="3226715"/>
            <a:chExt cx="454965" cy="342096"/>
          </a:xfrm>
        </p:grpSpPr>
        <p:sp>
          <p:nvSpPr>
            <p:cNvPr id="888" name="Google Shape;888;p37"/>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7"/>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90" name="Google Shape;890;p37"/>
          <p:cNvGrpSpPr/>
          <p:nvPr/>
        </p:nvGrpSpPr>
        <p:grpSpPr>
          <a:xfrm>
            <a:off x="10607332" y="664134"/>
            <a:ext cx="1892097" cy="4591537"/>
            <a:chOff x="3594050" y="3357900"/>
            <a:chExt cx="169900" cy="412300"/>
          </a:xfrm>
        </p:grpSpPr>
        <p:sp>
          <p:nvSpPr>
            <p:cNvPr id="891" name="Google Shape;891;p37"/>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7"/>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7"/>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7"/>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7"/>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7"/>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37"/>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37"/>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37"/>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37"/>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37"/>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37"/>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37"/>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37"/>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37"/>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7"/>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7"/>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7"/>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37"/>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37"/>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37"/>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37"/>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37"/>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37"/>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37"/>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37"/>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37"/>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7"/>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7"/>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7"/>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7"/>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7"/>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7"/>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7"/>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7"/>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7"/>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37"/>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7"/>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7"/>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37"/>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37"/>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37"/>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37"/>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37"/>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37"/>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7"/>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7"/>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7"/>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7"/>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7"/>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7"/>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7"/>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7"/>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7"/>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5" name="Google Shape;945;p37"/>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6" name="Google Shape;946;p37"/>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7" name="Google Shape;947;p37"/>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8" name="Google Shape;948;p37"/>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9" name="Google Shape;949;p37"/>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0" name="Google Shape;950;p37"/>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51" name="Google Shape;951;p37"/>
          <p:cNvGrpSpPr/>
          <p:nvPr/>
        </p:nvGrpSpPr>
        <p:grpSpPr>
          <a:xfrm flipH="1">
            <a:off x="9207916" y="4504219"/>
            <a:ext cx="3076165" cy="1419973"/>
            <a:chOff x="3311075" y="2692625"/>
            <a:chExt cx="1472601" cy="679717"/>
          </a:xfrm>
        </p:grpSpPr>
        <p:sp>
          <p:nvSpPr>
            <p:cNvPr id="952" name="Google Shape;952;p37"/>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3" name="Google Shape;953;p37"/>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7"/>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7"/>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6" name="Google Shape;956;p37"/>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7" name="Google Shape;957;p37"/>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8" name="Google Shape;958;p37"/>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9" name="Google Shape;959;p37"/>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0" name="Google Shape;960;p37"/>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1" name="Google Shape;961;p37"/>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37"/>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37"/>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37"/>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37"/>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37"/>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7" name="Google Shape;967;p37"/>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37"/>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37"/>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0" name="Google Shape;970;p37"/>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1" name="Google Shape;971;p37"/>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2" name="Google Shape;972;p37"/>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3" name="Google Shape;973;p37"/>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4" name="Google Shape;974;p37"/>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5" name="Google Shape;975;p37"/>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6" name="Google Shape;976;p37"/>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7" name="Google Shape;977;p37"/>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8" name="Google Shape;978;p37"/>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9" name="Google Shape;979;p37"/>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0" name="Google Shape;980;p37"/>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1" name="Google Shape;981;p37"/>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2" name="Google Shape;982;p37"/>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37"/>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4" name="Google Shape;984;p37"/>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5" name="Google Shape;985;p37"/>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37"/>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37"/>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37"/>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37"/>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37"/>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37"/>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37"/>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37"/>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37"/>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37"/>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37"/>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37"/>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37"/>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37"/>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37"/>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37"/>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37"/>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37"/>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37"/>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37"/>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37"/>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37"/>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37"/>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37"/>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 name="Picture 2" descr="Phi bụi voi voi châu Á Clip nghệ thuật - con voi png tải về - Miễn phí  trong suốt Động Vật Hoang Dã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67" b="90000" l="10000" r="95111"/>
                    </a14:imgEffect>
                  </a14:imgLayer>
                </a14:imgProps>
              </a:ext>
              <a:ext uri="{28A0092B-C50C-407E-A947-70E740481C1C}">
                <a14:useLocalDpi xmlns:a14="http://schemas.microsoft.com/office/drawing/2010/main" val="0"/>
              </a:ext>
            </a:extLst>
          </a:blip>
          <a:srcRect/>
          <a:stretch>
            <a:fillRect/>
          </a:stretch>
        </p:blipFill>
        <p:spPr bwMode="auto">
          <a:xfrm>
            <a:off x="399625" y="4999487"/>
            <a:ext cx="3181546" cy="2121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ản khắc của Tê giác T-shirt săn bắn của con tê giác - Áo thun png tải về -  Miễn phí trong suốt Tê Giá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4778" r="90000"/>
                    </a14:imgEffect>
                  </a14:imgLayer>
                </a14:imgProps>
              </a:ext>
              <a:ext uri="{28A0092B-C50C-407E-A947-70E740481C1C}">
                <a14:useLocalDpi xmlns:a14="http://schemas.microsoft.com/office/drawing/2010/main" val="0"/>
              </a:ext>
            </a:extLst>
          </a:blip>
          <a:srcRect/>
          <a:stretch>
            <a:fillRect/>
          </a:stretch>
        </p:blipFill>
        <p:spPr bwMode="auto">
          <a:xfrm>
            <a:off x="3877241" y="5210119"/>
            <a:ext cx="2626777" cy="1867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on ngựa Vằn Clip nghệ thuật - ngựa vằn png tải về - Miễn phí trong suốt  Động Vật Hoang Dã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056" l="333" r="99000"/>
                    </a14:imgEffect>
                  </a14:imgLayer>
                </a14:imgProps>
              </a:ext>
              <a:ext uri="{28A0092B-C50C-407E-A947-70E740481C1C}">
                <a14:useLocalDpi xmlns:a14="http://schemas.microsoft.com/office/drawing/2010/main" val="0"/>
              </a:ext>
            </a:extLst>
          </a:blip>
          <a:srcRect/>
          <a:stretch>
            <a:fillRect/>
          </a:stretch>
        </p:blipFill>
        <p:spPr bwMode="auto">
          <a:xfrm>
            <a:off x="6670462" y="5151915"/>
            <a:ext cx="2290723" cy="1832579"/>
          </a:xfrm>
          <a:prstGeom prst="rect">
            <a:avLst/>
          </a:prstGeom>
          <a:noFill/>
          <a:extLst>
            <a:ext uri="{909E8E84-426E-40DD-AFC4-6F175D3DCCD1}">
              <a14:hiddenFill xmlns:a14="http://schemas.microsoft.com/office/drawing/2010/main">
                <a:solidFill>
                  <a:srgbClr val="FFFFFF"/>
                </a:solidFill>
              </a14:hiddenFill>
            </a:ext>
          </a:extLst>
        </p:spPr>
      </p:pic>
      <p:sp>
        <p:nvSpPr>
          <p:cNvPr id="391" name="TextBox 390">
            <a:extLst>
              <a:ext uri="{FF2B5EF4-FFF2-40B4-BE49-F238E27FC236}">
                <a16:creationId xmlns:a16="http://schemas.microsoft.com/office/drawing/2014/main" id="{179C507C-79DA-4C92-BEF6-438F556DAF02}"/>
              </a:ext>
            </a:extLst>
          </p:cNvPr>
          <p:cNvSpPr txBox="1"/>
          <p:nvPr/>
        </p:nvSpPr>
        <p:spPr>
          <a:xfrm>
            <a:off x="1611696" y="2260235"/>
            <a:ext cx="8771046" cy="1692771"/>
          </a:xfrm>
          <a:prstGeom prst="rect">
            <a:avLst/>
          </a:prstGeom>
          <a:noFill/>
          <a:ln>
            <a:noFill/>
          </a:ln>
        </p:spPr>
        <p:txBody>
          <a:bodyPr wrap="square" rtlCol="0">
            <a:spAutoFit/>
          </a:bodyPr>
          <a:lstStyle/>
          <a:p>
            <a:pPr marL="0" lvl="1" algn="ctr">
              <a:lnSpc>
                <a:spcPct val="130000"/>
              </a:lnSpc>
            </a:pPr>
            <a:r>
              <a:rPr lang="en-US" sz="4000" b="1" dirty="0" smtClean="0">
                <a:ln>
                  <a:noFill/>
                  <a:prstDash val="dashDot"/>
                </a:ln>
                <a:solidFill>
                  <a:srgbClr val="876060"/>
                </a:solidFill>
                <a:latin typeface="#9Slide03 IcielUni Sans Heavy" panose="00000500000000000000" pitchFamily="2" charset="0"/>
              </a:rPr>
              <a:t>BÀI 9. VỊ </a:t>
            </a:r>
            <a:r>
              <a:rPr lang="en-US" sz="4000" b="1" dirty="0">
                <a:ln>
                  <a:noFill/>
                  <a:prstDash val="dashDot"/>
                </a:ln>
                <a:solidFill>
                  <a:srgbClr val="876060"/>
                </a:solidFill>
                <a:latin typeface="#9Slide03 IcielUni Sans Heavy" panose="00000500000000000000" pitchFamily="2" charset="0"/>
              </a:rPr>
              <a:t>TRÍ ĐỊA LÍ, Đ</a:t>
            </a:r>
            <a:r>
              <a:rPr lang="en-US" sz="4000" dirty="0">
                <a:solidFill>
                  <a:srgbClr val="876060"/>
                </a:solidFill>
                <a:latin typeface="#9Slide03 IcielUni Sans Heavy" panose="00000500000000000000" pitchFamily="2" charset="0"/>
              </a:rPr>
              <a:t>Ặ</a:t>
            </a:r>
            <a:r>
              <a:rPr lang="en-US" sz="4000" b="1" dirty="0">
                <a:ln>
                  <a:noFill/>
                  <a:prstDash val="dashDot"/>
                </a:ln>
                <a:solidFill>
                  <a:srgbClr val="876060"/>
                </a:solidFill>
                <a:latin typeface="#9Slide03 IcielUni Sans Heavy" panose="00000500000000000000" pitchFamily="2" charset="0"/>
              </a:rPr>
              <a:t>C ĐIỂM </a:t>
            </a:r>
          </a:p>
          <a:p>
            <a:pPr marL="0" lvl="1" algn="ctr">
              <a:lnSpc>
                <a:spcPct val="130000"/>
              </a:lnSpc>
            </a:pPr>
            <a:r>
              <a:rPr lang="en-US" sz="4000" b="1" dirty="0">
                <a:ln>
                  <a:noFill/>
                  <a:prstDash val="dashDot"/>
                </a:ln>
                <a:solidFill>
                  <a:srgbClr val="876060"/>
                </a:solidFill>
                <a:latin typeface="#9Slide03 IcielUni Sans Heavy" panose="00000500000000000000" pitchFamily="2" charset="0"/>
              </a:rPr>
              <a:t>TỰ NHIÊN CHÂU </a:t>
            </a:r>
            <a:r>
              <a:rPr lang="en-US" sz="4000" b="1" dirty="0" smtClean="0">
                <a:ln>
                  <a:noFill/>
                  <a:prstDash val="dashDot"/>
                </a:ln>
                <a:solidFill>
                  <a:srgbClr val="876060"/>
                </a:solidFill>
                <a:latin typeface="#9Slide03 IcielUni Sans Heavy" panose="00000500000000000000" pitchFamily="2" charset="0"/>
              </a:rPr>
              <a:t>PHI</a:t>
            </a:r>
            <a:endParaRPr lang="en-US" sz="4000" b="1" dirty="0">
              <a:ln>
                <a:noFill/>
                <a:prstDash val="dashDot"/>
              </a:ln>
              <a:solidFill>
                <a:srgbClr val="876060"/>
              </a:solidFill>
              <a:latin typeface="#9Slide03 IcielUni Sans Heavy" panose="00000500000000000000" pitchFamily="2" charset="0"/>
            </a:endParaRPr>
          </a:p>
        </p:txBody>
      </p:sp>
      <p:sp>
        <p:nvSpPr>
          <p:cNvPr id="393" name="TextBox 392">
            <a:extLst>
              <a:ext uri="{FF2B5EF4-FFF2-40B4-BE49-F238E27FC236}">
                <a16:creationId xmlns:a16="http://schemas.microsoft.com/office/drawing/2014/main" id="{179C507C-79DA-4C92-BEF6-438F556DAF02}"/>
              </a:ext>
            </a:extLst>
          </p:cNvPr>
          <p:cNvSpPr txBox="1"/>
          <p:nvPr/>
        </p:nvSpPr>
        <p:spPr>
          <a:xfrm>
            <a:off x="1470887" y="1286808"/>
            <a:ext cx="8771046" cy="908326"/>
          </a:xfrm>
          <a:prstGeom prst="rect">
            <a:avLst/>
          </a:prstGeom>
          <a:noFill/>
          <a:ln>
            <a:noFill/>
          </a:ln>
        </p:spPr>
        <p:txBody>
          <a:bodyPr wrap="square" rtlCol="0">
            <a:spAutoFit/>
          </a:bodyPr>
          <a:lstStyle/>
          <a:p>
            <a:pPr marL="0" lvl="1" algn="ctr">
              <a:lnSpc>
                <a:spcPct val="130000"/>
              </a:lnSpc>
            </a:pPr>
            <a:r>
              <a:rPr lang="en-US" sz="4500" b="1" dirty="0" smtClean="0">
                <a:ln>
                  <a:noFill/>
                  <a:prstDash val="dashDot"/>
                </a:ln>
                <a:solidFill>
                  <a:srgbClr val="F96726"/>
                </a:solidFill>
                <a:latin typeface="#9Slide03 IcielUni Sans Heavy" panose="00000500000000000000" pitchFamily="2" charset="0"/>
              </a:rPr>
              <a:t>CHƯƠNG 3. CHÂU PHI</a:t>
            </a:r>
            <a:endParaRPr lang="en-US" sz="4500" b="1" dirty="0">
              <a:ln>
                <a:noFill/>
                <a:prstDash val="dashDot"/>
              </a:ln>
              <a:solidFill>
                <a:srgbClr val="F96726"/>
              </a:solidFill>
              <a:latin typeface="#9Slide03 IcielUni Sans Heavy" panose="00000500000000000000" pitchFamily="2" charset="0"/>
            </a:endParaRPr>
          </a:p>
        </p:txBody>
      </p:sp>
      <p:pic>
        <p:nvPicPr>
          <p:cNvPr id="395" name="Picture 2" descr="Africa Vector Graphics Vector Map Clip Art, PNG, 768x768px, Africa,  Drawing, Geographic Information System, Grass, Gree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089" l="10000" r="90000">
                        <a14:foregroundMark x1="68659" y1="50521" x2="68659" y2="50521"/>
                        <a14:foregroundMark x1="68537" y1="49089" x2="69878" y2="55339"/>
                        <a14:foregroundMark x1="84512" y1="78646" x2="84512" y2="78646"/>
                      </a14:backgroundRemoval>
                    </a14:imgEffect>
                  </a14:imgLayer>
                </a14:imgProps>
              </a:ext>
              <a:ext uri="{28A0092B-C50C-407E-A947-70E740481C1C}">
                <a14:useLocalDpi xmlns:a14="http://schemas.microsoft.com/office/drawing/2010/main" val="0"/>
              </a:ext>
            </a:extLst>
          </a:blip>
          <a:srcRect/>
          <a:stretch>
            <a:fillRect/>
          </a:stretch>
        </p:blipFill>
        <p:spPr bwMode="auto">
          <a:xfrm>
            <a:off x="8182567" y="3159328"/>
            <a:ext cx="1403575" cy="1314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06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2000"/>
                                  </p:iterate>
                                  <p:childTnLst>
                                    <p:set>
                                      <p:cBhvr>
                                        <p:cTn id="6" dur="1" fill="hold">
                                          <p:stCondLst>
                                            <p:cond delay="0"/>
                                          </p:stCondLst>
                                        </p:cTn>
                                        <p:tgtEl>
                                          <p:spTgt spid="391"/>
                                        </p:tgtEl>
                                        <p:attrNameLst>
                                          <p:attrName>style.visibility</p:attrName>
                                        </p:attrNameLst>
                                      </p:cBhvr>
                                      <p:to>
                                        <p:strVal val="visible"/>
                                      </p:to>
                                    </p:set>
                                    <p:anim calcmode="lin" valueType="num">
                                      <p:cBhvr additive="base">
                                        <p:cTn id="7" dur="500" fill="hold"/>
                                        <p:tgtEl>
                                          <p:spTgt spid="391"/>
                                        </p:tgtEl>
                                        <p:attrNameLst>
                                          <p:attrName>ppt_x</p:attrName>
                                        </p:attrNameLst>
                                      </p:cBhvr>
                                      <p:tavLst>
                                        <p:tav tm="0">
                                          <p:val>
                                            <p:strVal val="#ppt_x"/>
                                          </p:val>
                                        </p:tav>
                                        <p:tav tm="100000">
                                          <p:val>
                                            <p:strVal val="#ppt_x"/>
                                          </p:val>
                                        </p:tav>
                                      </p:tavLst>
                                    </p:anim>
                                    <p:anim calcmode="lin" valueType="num">
                                      <p:cBhvr additive="base">
                                        <p:cTn id="8" dur="500" fill="hold"/>
                                        <p:tgtEl>
                                          <p:spTgt spid="39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lt">
                                    <p:tmPct val="12000"/>
                                  </p:iterate>
                                  <p:childTnLst>
                                    <p:set>
                                      <p:cBhvr>
                                        <p:cTn id="10" dur="1" fill="hold">
                                          <p:stCondLst>
                                            <p:cond delay="0"/>
                                          </p:stCondLst>
                                        </p:cTn>
                                        <p:tgtEl>
                                          <p:spTgt spid="393"/>
                                        </p:tgtEl>
                                        <p:attrNameLst>
                                          <p:attrName>style.visibility</p:attrName>
                                        </p:attrNameLst>
                                      </p:cBhvr>
                                      <p:to>
                                        <p:strVal val="visible"/>
                                      </p:to>
                                    </p:set>
                                    <p:anim calcmode="lin" valueType="num">
                                      <p:cBhvr additive="base">
                                        <p:cTn id="11" dur="500" fill="hold"/>
                                        <p:tgtEl>
                                          <p:spTgt spid="393"/>
                                        </p:tgtEl>
                                        <p:attrNameLst>
                                          <p:attrName>ppt_x</p:attrName>
                                        </p:attrNameLst>
                                      </p:cBhvr>
                                      <p:tavLst>
                                        <p:tav tm="0">
                                          <p:val>
                                            <p:strVal val="#ppt_x"/>
                                          </p:val>
                                        </p:tav>
                                        <p:tav tm="100000">
                                          <p:val>
                                            <p:strVal val="#ppt_x"/>
                                          </p:val>
                                        </p:tav>
                                      </p:tavLst>
                                    </p:anim>
                                    <p:anim calcmode="lin" valueType="num">
                                      <p:cBhvr additive="base">
                                        <p:cTn id="12" dur="500" fill="hold"/>
                                        <p:tgtEl>
                                          <p:spTgt spid="3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p:bldP spid="3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FCE8E6-C169-4352-877A-DF40F007AA06}"/>
              </a:ext>
            </a:extLst>
          </p:cNvPr>
          <p:cNvSpPr/>
          <p:nvPr/>
        </p:nvSpPr>
        <p:spPr>
          <a:xfrm>
            <a:off x="719847" y="2901101"/>
            <a:ext cx="2829875" cy="2491700"/>
          </a:xfrm>
          <a:prstGeom prst="roundRect">
            <a:avLst>
              <a:gd name="adj" fmla="val 21746"/>
            </a:avLst>
          </a:prstGeom>
          <a:solidFill>
            <a:srgbClr val="FFC93D"/>
          </a:solidFill>
          <a:ln w="12700" cap="flat" cmpd="sng" algn="ctr">
            <a:solidFill>
              <a:srgbClr val="FFC93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3" name="TextBox 2">
            <a:extLst>
              <a:ext uri="{FF2B5EF4-FFF2-40B4-BE49-F238E27FC236}">
                <a16:creationId xmlns:a16="http://schemas.microsoft.com/office/drawing/2014/main" id="{1052C436-DED3-4F8E-B452-3133359A9969}"/>
              </a:ext>
            </a:extLst>
          </p:cNvPr>
          <p:cNvSpPr txBox="1"/>
          <p:nvPr/>
        </p:nvSpPr>
        <p:spPr>
          <a:xfrm>
            <a:off x="866602" y="3496169"/>
            <a:ext cx="2463331" cy="1366528"/>
          </a:xfrm>
          <a:prstGeom prst="rect">
            <a:avLst/>
          </a:prstGeom>
          <a:noFill/>
        </p:spPr>
        <p:txBody>
          <a:bodyPr wrap="square" rtlCol="0">
            <a:spAutoFit/>
          </a:bodyPr>
          <a:lstStyle/>
          <a:p>
            <a:pPr algn="ctr">
              <a:lnSpc>
                <a:spcPct val="120000"/>
              </a:lnSpc>
            </a:pPr>
            <a:r>
              <a:rPr lang="en-US" sz="2300" b="1" dirty="0" smtClean="0">
                <a:solidFill>
                  <a:prstClr val="white"/>
                </a:solidFill>
                <a:latin typeface="#9Slide03 SFU DIN Mittelschrift" panose="00000400000000000000" pitchFamily="2" charset="0"/>
                <a:ea typeface="Roboto" pitchFamily="2" charset="0"/>
              </a:rPr>
              <a:t>VỊ TRÍ ĐỊA LÍ, HÌNH DẠNG VÀ KÍCH THUÓC</a:t>
            </a:r>
            <a:endParaRPr lang="en-US" sz="2300" b="1" dirty="0">
              <a:solidFill>
                <a:prstClr val="white"/>
              </a:solidFill>
              <a:latin typeface="#9Slide03 SFU DIN Mittelschrift" panose="00000400000000000000" pitchFamily="2" charset="0"/>
              <a:ea typeface="Roboto" pitchFamily="2" charset="0"/>
            </a:endParaRPr>
          </a:p>
        </p:txBody>
      </p:sp>
      <p:sp>
        <p:nvSpPr>
          <p:cNvPr id="4" name="Rectangle: Rounded Corners 13">
            <a:extLst>
              <a:ext uri="{FF2B5EF4-FFF2-40B4-BE49-F238E27FC236}">
                <a16:creationId xmlns:a16="http://schemas.microsoft.com/office/drawing/2014/main" id="{A3F0FC23-D3BA-466B-88B5-F78A452EB59B}"/>
              </a:ext>
            </a:extLst>
          </p:cNvPr>
          <p:cNvSpPr/>
          <p:nvPr/>
        </p:nvSpPr>
        <p:spPr>
          <a:xfrm>
            <a:off x="4487759" y="617920"/>
            <a:ext cx="3216481" cy="989407"/>
          </a:xfrm>
          <a:prstGeom prst="roundRect">
            <a:avLst>
              <a:gd name="adj" fmla="val 37204"/>
            </a:avLst>
          </a:prstGeom>
          <a:solidFill>
            <a:srgbClr val="00A0E8"/>
          </a:solidFill>
          <a:ln w="12700" cap="flat" cmpd="sng" algn="ctr">
            <a:solidFill>
              <a:srgbClr val="00A0E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Roboto" pitchFamily="2" charset="0"/>
                <a:ea typeface="Roboto" pitchFamily="2" charset="0"/>
                <a:cs typeface="+mn-cs"/>
              </a:rPr>
              <a:t>NỘI DUNG</a:t>
            </a:r>
          </a:p>
        </p:txBody>
      </p:sp>
      <p:sp>
        <p:nvSpPr>
          <p:cNvPr id="5" name="Rectangle: Rounded Corners 15">
            <a:extLst>
              <a:ext uri="{FF2B5EF4-FFF2-40B4-BE49-F238E27FC236}">
                <a16:creationId xmlns:a16="http://schemas.microsoft.com/office/drawing/2014/main" id="{ED34BAC2-1FA6-42EB-806D-55D8082998CC}"/>
              </a:ext>
            </a:extLst>
          </p:cNvPr>
          <p:cNvSpPr/>
          <p:nvPr/>
        </p:nvSpPr>
        <p:spPr>
          <a:xfrm>
            <a:off x="4681061" y="2933583"/>
            <a:ext cx="2829875" cy="2491700"/>
          </a:xfrm>
          <a:prstGeom prst="roundRect">
            <a:avLst>
              <a:gd name="adj" fmla="val 21746"/>
            </a:avLst>
          </a:prstGeom>
          <a:solidFill>
            <a:srgbClr val="FFC93D"/>
          </a:solidFill>
          <a:ln w="12700" cap="flat" cmpd="sng" algn="ctr">
            <a:solidFill>
              <a:srgbClr val="FFC93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6" name="Rectangle: Rounded Corners 16">
            <a:extLst>
              <a:ext uri="{FF2B5EF4-FFF2-40B4-BE49-F238E27FC236}">
                <a16:creationId xmlns:a16="http://schemas.microsoft.com/office/drawing/2014/main" id="{E42BAB0E-9CD4-4B2D-81A7-55CDDAC47BD7}"/>
              </a:ext>
            </a:extLst>
          </p:cNvPr>
          <p:cNvSpPr/>
          <p:nvPr/>
        </p:nvSpPr>
        <p:spPr>
          <a:xfrm>
            <a:off x="8642275" y="2901101"/>
            <a:ext cx="2829875" cy="2491700"/>
          </a:xfrm>
          <a:prstGeom prst="roundRect">
            <a:avLst>
              <a:gd name="adj" fmla="val 21746"/>
            </a:avLst>
          </a:prstGeom>
          <a:solidFill>
            <a:srgbClr val="FFC93D"/>
          </a:solidFill>
          <a:ln w="12700" cap="flat" cmpd="sng" algn="ctr">
            <a:solidFill>
              <a:srgbClr val="FFC93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9" name="Oval 8">
            <a:extLst>
              <a:ext uri="{FF2B5EF4-FFF2-40B4-BE49-F238E27FC236}">
                <a16:creationId xmlns:a16="http://schemas.microsoft.com/office/drawing/2014/main" id="{5BA8428D-0A8E-4825-947C-322399645EA8}"/>
              </a:ext>
            </a:extLst>
          </p:cNvPr>
          <p:cNvSpPr/>
          <p:nvPr/>
        </p:nvSpPr>
        <p:spPr>
          <a:xfrm>
            <a:off x="9700717" y="2590189"/>
            <a:ext cx="712987" cy="712987"/>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BD00"/>
                </a:solidFill>
                <a:effectLst/>
                <a:uLnTx/>
                <a:uFillTx/>
                <a:latin typeface="Roboto" pitchFamily="2" charset="0"/>
                <a:ea typeface="Roboto" pitchFamily="2" charset="0"/>
                <a:cs typeface="+mn-cs"/>
              </a:rPr>
              <a:t>3</a:t>
            </a:r>
          </a:p>
        </p:txBody>
      </p:sp>
      <p:sp>
        <p:nvSpPr>
          <p:cNvPr id="10" name="Oval 9">
            <a:extLst>
              <a:ext uri="{FF2B5EF4-FFF2-40B4-BE49-F238E27FC236}">
                <a16:creationId xmlns:a16="http://schemas.microsoft.com/office/drawing/2014/main" id="{0BC591CD-768C-45E9-BE6E-73F22EBA3A04}"/>
              </a:ext>
            </a:extLst>
          </p:cNvPr>
          <p:cNvSpPr/>
          <p:nvPr/>
        </p:nvSpPr>
        <p:spPr>
          <a:xfrm>
            <a:off x="5739505" y="2590189"/>
            <a:ext cx="712987" cy="712987"/>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BD00"/>
                </a:solidFill>
                <a:effectLst/>
                <a:uLnTx/>
                <a:uFillTx/>
                <a:latin typeface="Roboto" pitchFamily="2" charset="0"/>
                <a:ea typeface="Roboto" pitchFamily="2" charset="0"/>
                <a:cs typeface="+mn-cs"/>
              </a:rPr>
              <a:t>2</a:t>
            </a:r>
          </a:p>
        </p:txBody>
      </p:sp>
      <p:sp>
        <p:nvSpPr>
          <p:cNvPr id="11" name="Oval 10">
            <a:extLst>
              <a:ext uri="{FF2B5EF4-FFF2-40B4-BE49-F238E27FC236}">
                <a16:creationId xmlns:a16="http://schemas.microsoft.com/office/drawing/2014/main" id="{AB25A8AD-47BD-4FB9-8FBF-F215275FB6BC}"/>
              </a:ext>
            </a:extLst>
          </p:cNvPr>
          <p:cNvSpPr/>
          <p:nvPr/>
        </p:nvSpPr>
        <p:spPr>
          <a:xfrm>
            <a:off x="1778289" y="2590189"/>
            <a:ext cx="712987" cy="712987"/>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BD00"/>
                </a:solidFill>
                <a:effectLst/>
                <a:uLnTx/>
                <a:uFillTx/>
                <a:latin typeface="Roboto" pitchFamily="2" charset="0"/>
                <a:ea typeface="Roboto" pitchFamily="2" charset="0"/>
                <a:cs typeface="+mn-cs"/>
              </a:rPr>
              <a:t>1</a:t>
            </a:r>
          </a:p>
        </p:txBody>
      </p:sp>
      <p:cxnSp>
        <p:nvCxnSpPr>
          <p:cNvPr id="12" name="Straight Connector 11">
            <a:extLst>
              <a:ext uri="{FF2B5EF4-FFF2-40B4-BE49-F238E27FC236}">
                <a16:creationId xmlns:a16="http://schemas.microsoft.com/office/drawing/2014/main" id="{14915F9E-8F19-4D30-9628-5386EFE227FC}"/>
              </a:ext>
            </a:extLst>
          </p:cNvPr>
          <p:cNvCxnSpPr>
            <a:cxnSpLocks/>
          </p:cNvCxnSpPr>
          <p:nvPr/>
        </p:nvCxnSpPr>
        <p:spPr>
          <a:xfrm>
            <a:off x="2134782" y="1972376"/>
            <a:ext cx="7922428" cy="0"/>
          </a:xfrm>
          <a:prstGeom prst="line">
            <a:avLst/>
          </a:prstGeom>
          <a:noFill/>
          <a:ln w="28575" cap="flat" cmpd="sng" algn="ctr">
            <a:solidFill>
              <a:srgbClr val="00A0E8"/>
            </a:solidFill>
            <a:prstDash val="solid"/>
            <a:miter lim="800000"/>
          </a:ln>
          <a:effectLst/>
        </p:spPr>
      </p:cxnSp>
      <p:cxnSp>
        <p:nvCxnSpPr>
          <p:cNvPr id="13" name="Straight Connector 12">
            <a:extLst>
              <a:ext uri="{FF2B5EF4-FFF2-40B4-BE49-F238E27FC236}">
                <a16:creationId xmlns:a16="http://schemas.microsoft.com/office/drawing/2014/main" id="{097E8FB1-658A-44F1-BA58-C1C29B6F4DE0}"/>
              </a:ext>
            </a:extLst>
          </p:cNvPr>
          <p:cNvCxnSpPr>
            <a:stCxn id="4" idx="2"/>
          </p:cNvCxnSpPr>
          <p:nvPr/>
        </p:nvCxnSpPr>
        <p:spPr>
          <a:xfrm flipH="1">
            <a:off x="6095998" y="1607327"/>
            <a:ext cx="2" cy="379116"/>
          </a:xfrm>
          <a:prstGeom prst="line">
            <a:avLst/>
          </a:prstGeom>
          <a:noFill/>
          <a:ln w="28575" cap="flat" cmpd="sng" algn="ctr">
            <a:solidFill>
              <a:srgbClr val="00A0E8"/>
            </a:solidFill>
            <a:prstDash val="solid"/>
            <a:miter lim="800000"/>
          </a:ln>
          <a:effectLst/>
        </p:spPr>
      </p:cxnSp>
      <p:cxnSp>
        <p:nvCxnSpPr>
          <p:cNvPr id="14" name="Straight Arrow Connector 13">
            <a:extLst>
              <a:ext uri="{FF2B5EF4-FFF2-40B4-BE49-F238E27FC236}">
                <a16:creationId xmlns:a16="http://schemas.microsoft.com/office/drawing/2014/main" id="{ABF5B98D-FBC2-4777-B33C-BCC509765536}"/>
              </a:ext>
            </a:extLst>
          </p:cNvPr>
          <p:cNvCxnSpPr>
            <a:cxnSpLocks/>
            <a:endCxn id="11" idx="0"/>
          </p:cNvCxnSpPr>
          <p:nvPr/>
        </p:nvCxnSpPr>
        <p:spPr>
          <a:xfrm>
            <a:off x="2134783" y="1955007"/>
            <a:ext cx="0" cy="635182"/>
          </a:xfrm>
          <a:prstGeom prst="straightConnector1">
            <a:avLst/>
          </a:prstGeom>
          <a:noFill/>
          <a:ln w="28575" cap="flat" cmpd="sng" algn="ctr">
            <a:solidFill>
              <a:srgbClr val="00A0E8"/>
            </a:solidFill>
            <a:prstDash val="solid"/>
            <a:miter lim="800000"/>
            <a:tailEnd type="triangle"/>
          </a:ln>
          <a:effectLst/>
        </p:spPr>
      </p:cxnSp>
      <p:cxnSp>
        <p:nvCxnSpPr>
          <p:cNvPr id="15" name="Straight Arrow Connector 14">
            <a:extLst>
              <a:ext uri="{FF2B5EF4-FFF2-40B4-BE49-F238E27FC236}">
                <a16:creationId xmlns:a16="http://schemas.microsoft.com/office/drawing/2014/main" id="{3EEB8AFD-E552-4DB2-9716-5C69BF30CE58}"/>
              </a:ext>
            </a:extLst>
          </p:cNvPr>
          <p:cNvCxnSpPr>
            <a:cxnSpLocks/>
            <a:endCxn id="10" idx="0"/>
          </p:cNvCxnSpPr>
          <p:nvPr/>
        </p:nvCxnSpPr>
        <p:spPr>
          <a:xfrm>
            <a:off x="6095996" y="1955007"/>
            <a:ext cx="3" cy="635182"/>
          </a:xfrm>
          <a:prstGeom prst="straightConnector1">
            <a:avLst/>
          </a:prstGeom>
          <a:noFill/>
          <a:ln w="28575" cap="flat" cmpd="sng" algn="ctr">
            <a:solidFill>
              <a:srgbClr val="00A0E8"/>
            </a:solidFill>
            <a:prstDash val="solid"/>
            <a:miter lim="800000"/>
            <a:tailEnd type="triangle"/>
          </a:ln>
          <a:effectLst/>
        </p:spPr>
      </p:cxnSp>
      <p:cxnSp>
        <p:nvCxnSpPr>
          <p:cNvPr id="16" name="Straight Arrow Connector 15">
            <a:extLst>
              <a:ext uri="{FF2B5EF4-FFF2-40B4-BE49-F238E27FC236}">
                <a16:creationId xmlns:a16="http://schemas.microsoft.com/office/drawing/2014/main" id="{DC26F27F-2446-4D5D-B5DA-872C2673EFF2}"/>
              </a:ext>
            </a:extLst>
          </p:cNvPr>
          <p:cNvCxnSpPr>
            <a:cxnSpLocks/>
            <a:endCxn id="9" idx="0"/>
          </p:cNvCxnSpPr>
          <p:nvPr/>
        </p:nvCxnSpPr>
        <p:spPr>
          <a:xfrm>
            <a:off x="10057211" y="1972376"/>
            <a:ext cx="0" cy="617813"/>
          </a:xfrm>
          <a:prstGeom prst="straightConnector1">
            <a:avLst/>
          </a:prstGeom>
          <a:noFill/>
          <a:ln w="28575" cap="flat" cmpd="sng" algn="ctr">
            <a:solidFill>
              <a:srgbClr val="00A0E8"/>
            </a:solidFill>
            <a:prstDash val="solid"/>
            <a:miter lim="800000"/>
            <a:tailEnd type="triangle"/>
          </a:ln>
          <a:effectLst/>
        </p:spPr>
      </p:cxnSp>
      <p:pic>
        <p:nvPicPr>
          <p:cNvPr id="17" name="Picture 16" descr="Icon&#10;&#10;Description automatically generated">
            <a:extLst>
              <a:ext uri="{FF2B5EF4-FFF2-40B4-BE49-F238E27FC236}">
                <a16:creationId xmlns:a16="http://schemas.microsoft.com/office/drawing/2014/main" id="{0F957F0A-D9CC-4DAE-841A-BA65E6F5F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70" y="5134478"/>
            <a:ext cx="2859717" cy="1626464"/>
          </a:xfrm>
          <a:prstGeom prst="rect">
            <a:avLst/>
          </a:prstGeom>
        </p:spPr>
      </p:pic>
      <p:sp>
        <p:nvSpPr>
          <p:cNvPr id="22" name="TextBox 21">
            <a:extLst>
              <a:ext uri="{FF2B5EF4-FFF2-40B4-BE49-F238E27FC236}">
                <a16:creationId xmlns:a16="http://schemas.microsoft.com/office/drawing/2014/main" id="{1052C436-DED3-4F8E-B452-3133359A9969}"/>
              </a:ext>
            </a:extLst>
          </p:cNvPr>
          <p:cNvSpPr txBox="1"/>
          <p:nvPr/>
        </p:nvSpPr>
        <p:spPr>
          <a:xfrm>
            <a:off x="5329814" y="3518913"/>
            <a:ext cx="1523464" cy="941796"/>
          </a:xfrm>
          <a:prstGeom prst="rect">
            <a:avLst/>
          </a:prstGeom>
          <a:noFill/>
        </p:spPr>
        <p:txBody>
          <a:bodyPr wrap="square" rtlCol="0">
            <a:spAutoFit/>
          </a:bodyPr>
          <a:lstStyle/>
          <a:p>
            <a:pPr algn="ctr">
              <a:lnSpc>
                <a:spcPct val="120000"/>
              </a:lnSpc>
            </a:pPr>
            <a:r>
              <a:rPr lang="en-US" sz="2300" b="1" dirty="0" smtClean="0">
                <a:solidFill>
                  <a:prstClr val="white"/>
                </a:solidFill>
                <a:latin typeface="#9Slide03 SFU DIN Mittelschrift" panose="00000400000000000000" pitchFamily="2" charset="0"/>
                <a:ea typeface="Roboto" pitchFamily="2" charset="0"/>
              </a:rPr>
              <a:t>ĐẶC ĐIỂM TỰ NHIÊN</a:t>
            </a:r>
            <a:endParaRPr lang="en-US" sz="2300" b="1" dirty="0">
              <a:solidFill>
                <a:prstClr val="white"/>
              </a:solidFill>
              <a:latin typeface="#9Slide03 SFU DIN Mittelschrift" panose="00000400000000000000" pitchFamily="2" charset="0"/>
              <a:ea typeface="Roboto" pitchFamily="2" charset="0"/>
            </a:endParaRPr>
          </a:p>
        </p:txBody>
      </p:sp>
      <p:sp>
        <p:nvSpPr>
          <p:cNvPr id="23" name="TextBox 22">
            <a:extLst>
              <a:ext uri="{FF2B5EF4-FFF2-40B4-BE49-F238E27FC236}">
                <a16:creationId xmlns:a16="http://schemas.microsoft.com/office/drawing/2014/main" id="{1052C436-DED3-4F8E-B452-3133359A9969}"/>
              </a:ext>
            </a:extLst>
          </p:cNvPr>
          <p:cNvSpPr txBox="1"/>
          <p:nvPr/>
        </p:nvSpPr>
        <p:spPr>
          <a:xfrm>
            <a:off x="8642275" y="3496169"/>
            <a:ext cx="2851551" cy="1366528"/>
          </a:xfrm>
          <a:prstGeom prst="rect">
            <a:avLst/>
          </a:prstGeom>
          <a:noFill/>
        </p:spPr>
        <p:txBody>
          <a:bodyPr wrap="square" rtlCol="0">
            <a:spAutoFit/>
          </a:bodyPr>
          <a:lstStyle/>
          <a:p>
            <a:pPr algn="ctr">
              <a:lnSpc>
                <a:spcPct val="120000"/>
              </a:lnSpc>
            </a:pPr>
            <a:r>
              <a:rPr lang="en-US" sz="2300" b="1" dirty="0" smtClean="0">
                <a:solidFill>
                  <a:prstClr val="white"/>
                </a:solidFill>
                <a:latin typeface="#9Slide03 SFU DIN Mittelschrift" panose="00000400000000000000" pitchFamily="2" charset="0"/>
                <a:ea typeface="Roboto" pitchFamily="2" charset="0"/>
              </a:rPr>
              <a:t>VẤN ĐỀ MÔI TRƯỜNG TRONG SỬ DỤNG THIÊN NHIÊN</a:t>
            </a:r>
            <a:endParaRPr lang="en-US" sz="2300" b="1" dirty="0">
              <a:solidFill>
                <a:prstClr val="white"/>
              </a:solidFill>
              <a:latin typeface="#9Slide03 SFU DIN Mittelschrift" panose="00000400000000000000" pitchFamily="2" charset="0"/>
              <a:ea typeface="Roboto" pitchFamily="2" charset="0"/>
            </a:endParaRPr>
          </a:p>
        </p:txBody>
      </p:sp>
      <p:pic>
        <p:nvPicPr>
          <p:cNvPr id="10242" name="Picture 2" descr="Africa Art Map PNG, Clipart, Africa, African Art, Art, Artist, Drawing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618" l="9753" r="89973">
                        <a14:foregroundMark x1="75824" y1="80725" x2="75824" y2="80725"/>
                      </a14:backgroundRemoval>
                    </a14:imgEffect>
                  </a14:imgLayer>
                </a14:imgProps>
              </a:ext>
              <a:ext uri="{28A0092B-C50C-407E-A947-70E740481C1C}">
                <a14:useLocalDpi xmlns:a14="http://schemas.microsoft.com/office/drawing/2010/main" val="0"/>
              </a:ext>
            </a:extLst>
          </a:blip>
          <a:srcRect/>
          <a:stretch>
            <a:fillRect/>
          </a:stretch>
        </p:blipFill>
        <p:spPr bwMode="auto">
          <a:xfrm>
            <a:off x="4867934" y="5146088"/>
            <a:ext cx="2300031" cy="165551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rotect nature ecology care earth filled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273" b="90000" l="4500" r="92900"/>
                    </a14:imgEffect>
                  </a14:imgLayer>
                </a14:imgProps>
              </a:ext>
              <a:ext uri="{28A0092B-C50C-407E-A947-70E740481C1C}">
                <a14:useLocalDpi xmlns:a14="http://schemas.microsoft.com/office/drawing/2010/main" val="0"/>
              </a:ext>
            </a:extLst>
          </a:blip>
          <a:srcRect/>
          <a:stretch>
            <a:fillRect/>
          </a:stretch>
        </p:blipFill>
        <p:spPr bwMode="auto">
          <a:xfrm>
            <a:off x="9022327" y="5146088"/>
            <a:ext cx="2221182" cy="195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6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par>
                                <p:cTn id="25" presetID="22" presetClass="entr" presetSubtype="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up)">
                                      <p:cBhvr>
                                        <p:cTn id="52" dur="500"/>
                                        <p:tgtEl>
                                          <p:spTgt spid="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9" grpId="0" animBg="1"/>
      <p:bldP spid="10" grpId="0" animBg="1"/>
      <p:bldP spid="11"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FB95945-100E-4D39-834B-DB6B8CFBF466}"/>
              </a:ext>
            </a:extLst>
          </p:cNvPr>
          <p:cNvSpPr/>
          <p:nvPr/>
        </p:nvSpPr>
        <p:spPr>
          <a:xfrm>
            <a:off x="835792" y="1846848"/>
            <a:ext cx="3256547" cy="3256547"/>
          </a:xfrm>
          <a:prstGeom prst="ellipse">
            <a:avLst/>
          </a:prstGeom>
          <a:blipFill>
            <a:blip r:embed="rId2"/>
            <a:srcRect/>
            <a:stretch>
              <a:fillRect l="-4310" t="-2374" r="-73516" b="2374"/>
            </a:stretch>
          </a:blipFill>
          <a:ln>
            <a:solidFill>
              <a:srgbClr val="96BB7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9Slide03 SFU DIN Mittelschrift" panose="00000400000000000000" pitchFamily="2" charset="0"/>
              <a:ea typeface="Roboto" pitchFamily="2" charset="0"/>
            </a:endParaRPr>
          </a:p>
        </p:txBody>
      </p:sp>
      <p:sp>
        <p:nvSpPr>
          <p:cNvPr id="3" name="Oval 2">
            <a:extLst>
              <a:ext uri="{FF2B5EF4-FFF2-40B4-BE49-F238E27FC236}">
                <a16:creationId xmlns:a16="http://schemas.microsoft.com/office/drawing/2014/main" id="{544D6A3D-4B78-48B8-BCA9-A40349E4774B}"/>
              </a:ext>
            </a:extLst>
          </p:cNvPr>
          <p:cNvSpPr/>
          <p:nvPr/>
        </p:nvSpPr>
        <p:spPr>
          <a:xfrm>
            <a:off x="695422" y="1706478"/>
            <a:ext cx="3521243" cy="3521243"/>
          </a:xfrm>
          <a:prstGeom prst="ellipse">
            <a:avLst/>
          </a:prstGeom>
          <a:noFill/>
          <a:ln>
            <a:solidFill>
              <a:srgbClr val="00A0E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9Slide03 SFU DIN Mittelschrift" panose="00000400000000000000" pitchFamily="2" charset="0"/>
              <a:ea typeface="Roboto" pitchFamily="2" charset="0"/>
            </a:endParaRPr>
          </a:p>
        </p:txBody>
      </p:sp>
      <p:cxnSp>
        <p:nvCxnSpPr>
          <p:cNvPr id="9" name="Straight Arrow Connector 8">
            <a:extLst>
              <a:ext uri="{FF2B5EF4-FFF2-40B4-BE49-F238E27FC236}">
                <a16:creationId xmlns:a16="http://schemas.microsoft.com/office/drawing/2014/main" id="{9F7B5209-D5AF-49CC-907E-26E784641CA0}"/>
              </a:ext>
            </a:extLst>
          </p:cNvPr>
          <p:cNvCxnSpPr>
            <a:cxnSpLocks/>
            <a:stCxn id="3" idx="6"/>
            <a:endCxn id="5" idx="1"/>
          </p:cNvCxnSpPr>
          <p:nvPr/>
        </p:nvCxnSpPr>
        <p:spPr>
          <a:xfrm flipV="1">
            <a:off x="4216665" y="1578561"/>
            <a:ext cx="920597" cy="1888539"/>
          </a:xfrm>
          <a:prstGeom prst="straightConnector1">
            <a:avLst/>
          </a:prstGeom>
          <a:ln w="9525">
            <a:solidFill>
              <a:srgbClr val="00A0E8"/>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39B716A-1C16-4E69-81DD-65AA33CE2CDE}"/>
              </a:ext>
            </a:extLst>
          </p:cNvPr>
          <p:cNvCxnSpPr>
            <a:cxnSpLocks/>
            <a:stCxn id="3" idx="6"/>
            <a:endCxn id="19" idx="1"/>
          </p:cNvCxnSpPr>
          <p:nvPr/>
        </p:nvCxnSpPr>
        <p:spPr>
          <a:xfrm>
            <a:off x="4216665" y="3467100"/>
            <a:ext cx="920597" cy="1812339"/>
          </a:xfrm>
          <a:prstGeom prst="straightConnector1">
            <a:avLst/>
          </a:prstGeom>
          <a:ln w="9525">
            <a:solidFill>
              <a:srgbClr val="00A0E8"/>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478D1C8F-034C-46B1-B3EC-6175E586A8DC}"/>
              </a:ext>
            </a:extLst>
          </p:cNvPr>
          <p:cNvSpPr/>
          <p:nvPr/>
        </p:nvSpPr>
        <p:spPr>
          <a:xfrm>
            <a:off x="5137262" y="1069009"/>
            <a:ext cx="6396022" cy="1019104"/>
          </a:xfrm>
          <a:prstGeom prst="roundRect">
            <a:avLst>
              <a:gd name="adj" fmla="val 17309"/>
            </a:avLst>
          </a:prstGeom>
          <a:solidFill>
            <a:srgbClr val="00A0E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17" name="TextBox 16">
            <a:extLst>
              <a:ext uri="{FF2B5EF4-FFF2-40B4-BE49-F238E27FC236}">
                <a16:creationId xmlns:a16="http://schemas.microsoft.com/office/drawing/2014/main" id="{FDF4B7F2-819A-45C1-BF1F-ECD009C2EB2A}"/>
              </a:ext>
            </a:extLst>
          </p:cNvPr>
          <p:cNvSpPr txBox="1"/>
          <p:nvPr/>
        </p:nvSpPr>
        <p:spPr>
          <a:xfrm>
            <a:off x="5283831" y="1236434"/>
            <a:ext cx="6271696" cy="8002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prstDash val="dashDot"/>
                </a:ln>
                <a:solidFill>
                  <a:prstClr val="white"/>
                </a:solidFill>
                <a:effectLst/>
                <a:uLnTx/>
                <a:uFillTx/>
                <a:latin typeface="#9Slide03 SFU DIN Mittelschrift" panose="00000400000000000000" pitchFamily="2" charset="0"/>
                <a:ea typeface="Roboto" pitchFamily="2" charset="0"/>
              </a:rPr>
              <a:t>Trình</a:t>
            </a:r>
            <a:r>
              <a:rPr lang="en-US" sz="2300" dirty="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bày</a:t>
            </a:r>
            <a:r>
              <a:rPr lang="en-US" sz="2300" dirty="0" smtClean="0">
                <a:ln>
                  <a:noFill/>
                  <a:prstDash val="dashDot"/>
                </a:ln>
                <a:solidFill>
                  <a:prstClr val="white"/>
                </a:solidFill>
                <a:latin typeface="#9Slide03 SFU DIN Mittelschrift" panose="00000400000000000000" pitchFamily="2" charset="0"/>
                <a:ea typeface="Roboto" pitchFamily="2" charset="0"/>
              </a:rPr>
              <a:t> được </a:t>
            </a:r>
            <a:r>
              <a:rPr lang="en-US" sz="2300" dirty="0" err="1" smtClean="0">
                <a:ln>
                  <a:noFill/>
                  <a:prstDash val="dashDot"/>
                </a:ln>
                <a:solidFill>
                  <a:prstClr val="white"/>
                </a:solidFill>
                <a:latin typeface="#9Slide03 SFU DIN Mittelschrift" panose="00000400000000000000" pitchFamily="2" charset="0"/>
                <a:ea typeface="Roboto" pitchFamily="2" charset="0"/>
              </a:rPr>
              <a:t>đặc</a:t>
            </a:r>
            <a:r>
              <a:rPr lang="en-US" sz="2300" dirty="0" smtClean="0">
                <a:ln>
                  <a:noFill/>
                  <a:prstDash val="dashDot"/>
                </a:ln>
                <a:solidFill>
                  <a:prstClr val="white"/>
                </a:solidFill>
                <a:latin typeface="#9Slide03 SFU DIN Mittelschrift" panose="00000400000000000000" pitchFamily="2" charset="0"/>
                <a:ea typeface="Roboto" pitchFamily="2" charset="0"/>
              </a:rPr>
              <a:t> điểm </a:t>
            </a:r>
            <a:r>
              <a:rPr lang="en-US" sz="2300" dirty="0" err="1" smtClean="0">
                <a:ln>
                  <a:noFill/>
                  <a:prstDash val="dashDot"/>
                </a:ln>
                <a:solidFill>
                  <a:prstClr val="white"/>
                </a:solidFill>
                <a:latin typeface="#9Slide03 SFU DIN Mittelschrift" panose="00000400000000000000" pitchFamily="2" charset="0"/>
                <a:ea typeface="Roboto" pitchFamily="2" charset="0"/>
              </a:rPr>
              <a:t>vị</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trí</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địa</a:t>
            </a:r>
            <a:r>
              <a:rPr lang="en-US" sz="2300" dirty="0" smtClean="0">
                <a:ln>
                  <a:noFill/>
                  <a:prstDash val="dashDot"/>
                </a:ln>
                <a:solidFill>
                  <a:prstClr val="white"/>
                </a:solidFill>
                <a:latin typeface="#9Slide03 SFU DIN Mittelschrift" panose="00000400000000000000" pitchFamily="2" charset="0"/>
                <a:ea typeface="Roboto" pitchFamily="2" charset="0"/>
              </a:rPr>
              <a:t> lí, </a:t>
            </a:r>
            <a:r>
              <a:rPr lang="en-US" sz="2300" dirty="0" err="1" smtClean="0">
                <a:ln>
                  <a:noFill/>
                  <a:prstDash val="dashDot"/>
                </a:ln>
                <a:solidFill>
                  <a:prstClr val="white"/>
                </a:solidFill>
                <a:latin typeface="#9Slide03 SFU DIN Mittelschrift" panose="00000400000000000000" pitchFamily="2" charset="0"/>
                <a:ea typeface="Roboto" pitchFamily="2" charset="0"/>
              </a:rPr>
              <a:t>hình</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dạng</a:t>
            </a:r>
            <a:r>
              <a:rPr lang="en-US" sz="2300" dirty="0" smtClean="0">
                <a:ln>
                  <a:noFill/>
                  <a:prstDash val="dashDot"/>
                </a:ln>
                <a:solidFill>
                  <a:prstClr val="white"/>
                </a:solidFill>
                <a:latin typeface="#9Slide03 SFU DIN Mittelschrift" panose="00000400000000000000" pitchFamily="2" charset="0"/>
                <a:ea typeface="Roboto" pitchFamily="2" charset="0"/>
              </a:rPr>
              <a:t> và </a:t>
            </a:r>
            <a:r>
              <a:rPr lang="en-US" sz="2300" dirty="0" err="1" smtClean="0">
                <a:ln>
                  <a:noFill/>
                  <a:prstDash val="dashDot"/>
                </a:ln>
                <a:solidFill>
                  <a:prstClr val="white"/>
                </a:solidFill>
                <a:latin typeface="#9Slide03 SFU DIN Mittelschrift" panose="00000400000000000000" pitchFamily="2" charset="0"/>
                <a:ea typeface="Roboto" pitchFamily="2" charset="0"/>
              </a:rPr>
              <a:t>kích</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thước</a:t>
            </a:r>
            <a:r>
              <a:rPr lang="en-US" sz="2300" dirty="0" smtClean="0">
                <a:ln>
                  <a:noFill/>
                  <a:prstDash val="dashDot"/>
                </a:ln>
                <a:solidFill>
                  <a:prstClr val="white"/>
                </a:solidFill>
                <a:latin typeface="#9Slide03 SFU DIN Mittelschrift" panose="00000400000000000000" pitchFamily="2" charset="0"/>
                <a:ea typeface="Roboto" pitchFamily="2" charset="0"/>
              </a:rPr>
              <a:t> </a:t>
            </a:r>
            <a:r>
              <a:rPr lang="en-US" sz="2300" dirty="0" err="1" smtClean="0">
                <a:ln>
                  <a:noFill/>
                  <a:prstDash val="dashDot"/>
                </a:ln>
                <a:solidFill>
                  <a:prstClr val="white"/>
                </a:solidFill>
                <a:latin typeface="#9Slide03 SFU DIN Mittelschrift" panose="00000400000000000000" pitchFamily="2" charset="0"/>
                <a:ea typeface="Roboto" pitchFamily="2" charset="0"/>
              </a:rPr>
              <a:t>châu</a:t>
            </a:r>
            <a:r>
              <a:rPr lang="en-US" sz="2300" dirty="0" smtClean="0">
                <a:ln>
                  <a:noFill/>
                  <a:prstDash val="dashDot"/>
                </a:ln>
                <a:solidFill>
                  <a:prstClr val="white"/>
                </a:solidFill>
                <a:latin typeface="#9Slide03 SFU DIN Mittelschrift" panose="00000400000000000000" pitchFamily="2" charset="0"/>
                <a:ea typeface="Roboto" pitchFamily="2" charset="0"/>
              </a:rPr>
              <a:t> Phi</a:t>
            </a:r>
            <a:endParaRPr kumimoji="0" lang="en-US" sz="2300" b="0" i="0" u="none" strike="noStrike" kern="1200" cap="none" spc="0" normalizeH="0" baseline="0" noProof="0" dirty="0">
              <a:ln>
                <a:noFill/>
                <a:prstDash val="dashDot"/>
              </a:ln>
              <a:solidFill>
                <a:prstClr val="white"/>
              </a:solidFill>
              <a:effectLst/>
              <a:uLnTx/>
              <a:uFillTx/>
              <a:latin typeface="#9Slide03 SFU DIN Mittelschrift" panose="00000400000000000000" pitchFamily="2" charset="0"/>
              <a:ea typeface="Roboto" pitchFamily="2" charset="0"/>
            </a:endParaRPr>
          </a:p>
        </p:txBody>
      </p:sp>
      <p:sp>
        <p:nvSpPr>
          <p:cNvPr id="14" name="Rectangle: Rounded Corners 13">
            <a:extLst>
              <a:ext uri="{FF2B5EF4-FFF2-40B4-BE49-F238E27FC236}">
                <a16:creationId xmlns:a16="http://schemas.microsoft.com/office/drawing/2014/main" id="{7BF5A5CB-050F-4897-BCB7-C48EF0710DB7}"/>
              </a:ext>
            </a:extLst>
          </p:cNvPr>
          <p:cNvSpPr/>
          <p:nvPr/>
        </p:nvSpPr>
        <p:spPr>
          <a:xfrm>
            <a:off x="5137262" y="2919448"/>
            <a:ext cx="6396022" cy="1019104"/>
          </a:xfrm>
          <a:prstGeom prst="roundRect">
            <a:avLst>
              <a:gd name="adj" fmla="val 17309"/>
            </a:avLst>
          </a:prstGeom>
          <a:solidFill>
            <a:srgbClr val="00A0E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16" name="TextBox 15">
            <a:extLst>
              <a:ext uri="{FF2B5EF4-FFF2-40B4-BE49-F238E27FC236}">
                <a16:creationId xmlns:a16="http://schemas.microsoft.com/office/drawing/2014/main" id="{29AE6E44-435F-4CFE-B24F-EC7F9D649E26}"/>
              </a:ext>
            </a:extLst>
          </p:cNvPr>
          <p:cNvSpPr txBox="1"/>
          <p:nvPr/>
        </p:nvSpPr>
        <p:spPr>
          <a:xfrm>
            <a:off x="5252749" y="3011209"/>
            <a:ext cx="6070573" cy="8002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prstDash val="dashDot"/>
                </a:ln>
                <a:solidFill>
                  <a:prstClr val="white"/>
                </a:solidFill>
                <a:effectLst/>
                <a:uLnTx/>
                <a:uFillTx/>
                <a:latin typeface="#9Slide03 SFU DIN Mittelschrift" panose="00000400000000000000" pitchFamily="2" charset="0"/>
                <a:ea typeface="Roboto" pitchFamily="2" charset="0"/>
              </a:rPr>
              <a:t>Phân</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tích được một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trong</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những</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đặc</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điểm tự nhiên của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châu</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Phi</a:t>
            </a:r>
            <a:endParaRPr kumimoji="0" lang="en-US" sz="2300" b="0" i="0" u="none" strike="noStrike" kern="1200" cap="none" spc="0" normalizeH="0" baseline="0" noProof="0" dirty="0">
              <a:ln>
                <a:noFill/>
                <a:prstDash val="dashDot"/>
              </a:ln>
              <a:solidFill>
                <a:prstClr val="white"/>
              </a:solidFill>
              <a:effectLst/>
              <a:uLnTx/>
              <a:uFillTx/>
              <a:latin typeface="#9Slide03 SFU DIN Mittelschrift" panose="00000400000000000000" pitchFamily="2" charset="0"/>
              <a:ea typeface="Roboto" pitchFamily="2" charset="0"/>
            </a:endParaRPr>
          </a:p>
        </p:txBody>
      </p:sp>
      <p:sp>
        <p:nvSpPr>
          <p:cNvPr id="19" name="Rectangle: Rounded Corners 18">
            <a:extLst>
              <a:ext uri="{FF2B5EF4-FFF2-40B4-BE49-F238E27FC236}">
                <a16:creationId xmlns:a16="http://schemas.microsoft.com/office/drawing/2014/main" id="{9A2B3EFC-841C-4986-8BCB-9C6374CB3340}"/>
              </a:ext>
            </a:extLst>
          </p:cNvPr>
          <p:cNvSpPr/>
          <p:nvPr/>
        </p:nvSpPr>
        <p:spPr>
          <a:xfrm>
            <a:off x="5137262" y="4769887"/>
            <a:ext cx="6396023" cy="1019104"/>
          </a:xfrm>
          <a:prstGeom prst="roundRect">
            <a:avLst>
              <a:gd name="adj" fmla="val 17309"/>
            </a:avLst>
          </a:prstGeom>
          <a:solidFill>
            <a:srgbClr val="00A0E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9Slide03 SFU DIN Mittelschrift" panose="00000400000000000000" pitchFamily="2" charset="0"/>
              <a:ea typeface="Roboto" pitchFamily="2" charset="0"/>
            </a:endParaRPr>
          </a:p>
        </p:txBody>
      </p:sp>
      <p:sp>
        <p:nvSpPr>
          <p:cNvPr id="20" name="TextBox 19">
            <a:extLst>
              <a:ext uri="{FF2B5EF4-FFF2-40B4-BE49-F238E27FC236}">
                <a16:creationId xmlns:a16="http://schemas.microsoft.com/office/drawing/2014/main" id="{26B9F680-80AE-44FC-8E19-68927596FB6C}"/>
              </a:ext>
            </a:extLst>
          </p:cNvPr>
          <p:cNvSpPr txBox="1"/>
          <p:nvPr/>
        </p:nvSpPr>
        <p:spPr>
          <a:xfrm>
            <a:off x="5252749" y="4863940"/>
            <a:ext cx="6302778" cy="8002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prstDash val="dashDot"/>
                </a:ln>
                <a:solidFill>
                  <a:prstClr val="white"/>
                </a:solidFill>
                <a:effectLst/>
                <a:uLnTx/>
                <a:uFillTx/>
                <a:latin typeface="#9Slide03 SFU DIN Mittelschrift" panose="00000400000000000000" pitchFamily="2" charset="0"/>
                <a:ea typeface="Roboto" pitchFamily="2" charset="0"/>
              </a:rPr>
              <a:t>Phân</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tích được một số vấn đề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môi</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trường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trong</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sử dụng thiện nhiên </a:t>
            </a:r>
            <a:r>
              <a:rPr kumimoji="0" lang="en-US" sz="2300" b="0" i="0" u="none" strike="noStrike" kern="1200" cap="none" spc="0" normalizeH="0" noProof="0" dirty="0" err="1" smtClean="0">
                <a:ln>
                  <a:noFill/>
                  <a:prstDash val="dashDot"/>
                </a:ln>
                <a:solidFill>
                  <a:prstClr val="white"/>
                </a:solidFill>
                <a:effectLst/>
                <a:uLnTx/>
                <a:uFillTx/>
                <a:latin typeface="#9Slide03 SFU DIN Mittelschrift" panose="00000400000000000000" pitchFamily="2" charset="0"/>
                <a:ea typeface="Roboto" pitchFamily="2" charset="0"/>
              </a:rPr>
              <a:t>châu</a:t>
            </a:r>
            <a:r>
              <a:rPr kumimoji="0" lang="en-US" sz="2300" b="0" i="0" u="none" strike="noStrike" kern="1200" cap="none" spc="0" normalizeH="0" noProof="0" dirty="0" smtClean="0">
                <a:ln>
                  <a:noFill/>
                  <a:prstDash val="dashDot"/>
                </a:ln>
                <a:solidFill>
                  <a:prstClr val="white"/>
                </a:solidFill>
                <a:effectLst/>
                <a:uLnTx/>
                <a:uFillTx/>
                <a:latin typeface="#9Slide03 SFU DIN Mittelschrift" panose="00000400000000000000" pitchFamily="2" charset="0"/>
                <a:ea typeface="Roboto" pitchFamily="2" charset="0"/>
              </a:rPr>
              <a:t> Phi</a:t>
            </a:r>
            <a:endParaRPr kumimoji="0" lang="en-US" sz="2300" b="0" i="0" u="none" strike="noStrike" kern="1200" cap="none" spc="0" normalizeH="0" baseline="0" noProof="0" dirty="0">
              <a:ln>
                <a:noFill/>
                <a:prstDash val="dashDot"/>
              </a:ln>
              <a:solidFill>
                <a:prstClr val="white"/>
              </a:solidFill>
              <a:effectLst/>
              <a:uLnTx/>
              <a:uFillTx/>
              <a:latin typeface="#9Slide03 SFU DIN Mittelschrift" panose="00000400000000000000" pitchFamily="2" charset="0"/>
              <a:ea typeface="Roboto" pitchFamily="2" charset="0"/>
            </a:endParaRPr>
          </a:p>
        </p:txBody>
      </p:sp>
      <p:cxnSp>
        <p:nvCxnSpPr>
          <p:cNvPr id="25" name="Straight Arrow Connector 24">
            <a:extLst>
              <a:ext uri="{FF2B5EF4-FFF2-40B4-BE49-F238E27FC236}">
                <a16:creationId xmlns:a16="http://schemas.microsoft.com/office/drawing/2014/main" id="{7EEA49C2-13FD-417B-9319-DCBB33DC3EA3}"/>
              </a:ext>
            </a:extLst>
          </p:cNvPr>
          <p:cNvCxnSpPr>
            <a:cxnSpLocks/>
            <a:stCxn id="3" idx="6"/>
            <a:endCxn id="14" idx="1"/>
          </p:cNvCxnSpPr>
          <p:nvPr/>
        </p:nvCxnSpPr>
        <p:spPr>
          <a:xfrm flipV="1">
            <a:off x="4216665" y="3429000"/>
            <a:ext cx="920597" cy="38100"/>
          </a:xfrm>
          <a:prstGeom prst="straightConnector1">
            <a:avLst/>
          </a:prstGeom>
          <a:ln w="9525">
            <a:solidFill>
              <a:srgbClr val="00A0E8"/>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Cambria" panose="02040503050406030204" pitchFamily="18" charset="0"/>
              </a:rPr>
              <a:t>MỤC</a:t>
            </a:r>
            <a:r>
              <a:rPr kumimoji="0" lang="en-US" sz="2800" b="1" i="0" u="none" strike="noStrike" kern="0" cap="none" spc="0" normalizeH="0" noProof="0" dirty="0" smtClean="0">
                <a:ln>
                  <a:noFill/>
                </a:ln>
                <a:solidFill>
                  <a:prstClr val="white"/>
                </a:solidFill>
                <a:effectLst/>
                <a:uLnTx/>
                <a:uFillTx/>
                <a:latin typeface="#9Slide03 SFU DIN Mittelschrift" panose="00000400000000000000" pitchFamily="2" charset="0"/>
                <a:ea typeface="Cambria" panose="02040503050406030204" pitchFamily="18" charset="0"/>
              </a:rPr>
              <a:t> TIÊU BÀI HỌC</a:t>
            </a:r>
            <a:endParaRPr kumimoji="0" lang="en-US" sz="2800" b="1" i="0" u="none" strike="noStrike" kern="0" cap="none" spc="0" normalizeH="0" baseline="0" noProof="0" dirty="0">
              <a:ln>
                <a:noFill/>
              </a:ln>
              <a:solidFill>
                <a:prstClr val="white"/>
              </a:solidFill>
              <a:effectLst/>
              <a:uLnTx/>
              <a:uFillTx/>
              <a:latin typeface="#9Slide03 SFU DIN Mittelschrift" panose="00000400000000000000" pitchFamily="2" charset="0"/>
              <a:ea typeface="Cambria" panose="02040503050406030204" pitchFamily="18" charset="0"/>
            </a:endParaRPr>
          </a:p>
        </p:txBody>
      </p:sp>
    </p:spTree>
    <p:extLst>
      <p:ext uri="{BB962C8B-B14F-4D97-AF65-F5344CB8AC3E}">
        <p14:creationId xmlns:p14="http://schemas.microsoft.com/office/powerpoint/2010/main" val="200130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25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1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7" grpId="0"/>
      <p:bldP spid="14" grpId="0" animBg="1"/>
      <p:bldP spid="16" grpId="0"/>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grpSp>
        <p:nvGrpSpPr>
          <p:cNvPr id="1496" name="Google Shape;1496;p41"/>
          <p:cNvGrpSpPr/>
          <p:nvPr/>
        </p:nvGrpSpPr>
        <p:grpSpPr>
          <a:xfrm>
            <a:off x="6110204" y="4290674"/>
            <a:ext cx="1790641" cy="1288125"/>
            <a:chOff x="2340400" y="3768975"/>
            <a:chExt cx="251650" cy="181025"/>
          </a:xfrm>
        </p:grpSpPr>
        <p:sp>
          <p:nvSpPr>
            <p:cNvPr id="1497" name="Google Shape;1497;p41"/>
            <p:cNvSpPr/>
            <p:nvPr/>
          </p:nvSpPr>
          <p:spPr>
            <a:xfrm>
              <a:off x="2340400" y="3898000"/>
              <a:ext cx="55075" cy="52000"/>
            </a:xfrm>
            <a:custGeom>
              <a:avLst/>
              <a:gdLst/>
              <a:ahLst/>
              <a:cxnLst/>
              <a:rect l="l" t="t" r="r" b="b"/>
              <a:pathLst>
                <a:path w="2203" h="2080" extrusionOk="0">
                  <a:moveTo>
                    <a:pt x="2203" y="0"/>
                  </a:moveTo>
                  <a:lnTo>
                    <a:pt x="2203" y="0"/>
                  </a:lnTo>
                  <a:cubicBezTo>
                    <a:pt x="1957" y="293"/>
                    <a:pt x="1541" y="1286"/>
                    <a:pt x="1541" y="1286"/>
                  </a:cubicBezTo>
                  <a:cubicBezTo>
                    <a:pt x="1626" y="993"/>
                    <a:pt x="1466" y="435"/>
                    <a:pt x="1466" y="435"/>
                  </a:cubicBezTo>
                  <a:cubicBezTo>
                    <a:pt x="1466" y="851"/>
                    <a:pt x="1154" y="1465"/>
                    <a:pt x="1154" y="1465"/>
                  </a:cubicBezTo>
                  <a:cubicBezTo>
                    <a:pt x="1258" y="870"/>
                    <a:pt x="1107" y="76"/>
                    <a:pt x="1107" y="76"/>
                  </a:cubicBezTo>
                  <a:cubicBezTo>
                    <a:pt x="1107" y="634"/>
                    <a:pt x="776" y="1333"/>
                    <a:pt x="776" y="1333"/>
                  </a:cubicBezTo>
                  <a:cubicBezTo>
                    <a:pt x="823" y="851"/>
                    <a:pt x="596" y="473"/>
                    <a:pt x="596" y="473"/>
                  </a:cubicBezTo>
                  <a:lnTo>
                    <a:pt x="596" y="473"/>
                  </a:lnTo>
                  <a:cubicBezTo>
                    <a:pt x="691" y="946"/>
                    <a:pt x="379" y="1787"/>
                    <a:pt x="379" y="1787"/>
                  </a:cubicBezTo>
                  <a:cubicBezTo>
                    <a:pt x="436" y="1607"/>
                    <a:pt x="407" y="1173"/>
                    <a:pt x="407" y="1172"/>
                  </a:cubicBezTo>
                  <a:lnTo>
                    <a:pt x="407" y="1172"/>
                  </a:lnTo>
                  <a:cubicBezTo>
                    <a:pt x="303" y="1654"/>
                    <a:pt x="1" y="2080"/>
                    <a:pt x="1" y="2080"/>
                  </a:cubicBezTo>
                  <a:lnTo>
                    <a:pt x="1825" y="2080"/>
                  </a:lnTo>
                  <a:cubicBezTo>
                    <a:pt x="1759" y="1295"/>
                    <a:pt x="2203" y="1"/>
                    <a:pt x="2203"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41"/>
            <p:cNvSpPr/>
            <p:nvPr/>
          </p:nvSpPr>
          <p:spPr>
            <a:xfrm>
              <a:off x="2375150" y="3867275"/>
              <a:ext cx="45150" cy="37125"/>
            </a:xfrm>
            <a:custGeom>
              <a:avLst/>
              <a:gdLst/>
              <a:ahLst/>
              <a:cxnLst/>
              <a:rect l="l" t="t" r="r" b="b"/>
              <a:pathLst>
                <a:path w="1806" h="1485" extrusionOk="0">
                  <a:moveTo>
                    <a:pt x="1512" y="1"/>
                  </a:moveTo>
                  <a:cubicBezTo>
                    <a:pt x="1361" y="199"/>
                    <a:pt x="1276" y="814"/>
                    <a:pt x="1276" y="814"/>
                  </a:cubicBezTo>
                  <a:cubicBezTo>
                    <a:pt x="1267" y="634"/>
                    <a:pt x="926" y="351"/>
                    <a:pt x="926" y="351"/>
                  </a:cubicBezTo>
                  <a:lnTo>
                    <a:pt x="926" y="351"/>
                  </a:lnTo>
                  <a:cubicBezTo>
                    <a:pt x="1049" y="577"/>
                    <a:pt x="955" y="965"/>
                    <a:pt x="955" y="965"/>
                  </a:cubicBezTo>
                  <a:cubicBezTo>
                    <a:pt x="870" y="625"/>
                    <a:pt x="463" y="209"/>
                    <a:pt x="463" y="209"/>
                  </a:cubicBezTo>
                  <a:lnTo>
                    <a:pt x="463" y="209"/>
                  </a:lnTo>
                  <a:cubicBezTo>
                    <a:pt x="633" y="521"/>
                    <a:pt x="529" y="955"/>
                    <a:pt x="529" y="955"/>
                  </a:cubicBezTo>
                  <a:cubicBezTo>
                    <a:pt x="425" y="681"/>
                    <a:pt x="85" y="511"/>
                    <a:pt x="85" y="511"/>
                  </a:cubicBezTo>
                  <a:lnTo>
                    <a:pt x="85" y="511"/>
                  </a:lnTo>
                  <a:cubicBezTo>
                    <a:pt x="321" y="757"/>
                    <a:pt x="284" y="1267"/>
                    <a:pt x="284" y="1267"/>
                  </a:cubicBezTo>
                  <a:cubicBezTo>
                    <a:pt x="284" y="1154"/>
                    <a:pt x="123" y="918"/>
                    <a:pt x="123" y="918"/>
                  </a:cubicBezTo>
                  <a:lnTo>
                    <a:pt x="123" y="918"/>
                  </a:lnTo>
                  <a:cubicBezTo>
                    <a:pt x="180" y="1201"/>
                    <a:pt x="0" y="1485"/>
                    <a:pt x="0" y="1485"/>
                  </a:cubicBezTo>
                  <a:lnTo>
                    <a:pt x="1805" y="1201"/>
                  </a:lnTo>
                  <a:cubicBezTo>
                    <a:pt x="1475" y="795"/>
                    <a:pt x="1512" y="1"/>
                    <a:pt x="1512"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41"/>
            <p:cNvSpPr/>
            <p:nvPr/>
          </p:nvSpPr>
          <p:spPr>
            <a:xfrm>
              <a:off x="2392150" y="3838700"/>
              <a:ext cx="49175" cy="45625"/>
            </a:xfrm>
            <a:custGeom>
              <a:avLst/>
              <a:gdLst/>
              <a:ahLst/>
              <a:cxnLst/>
              <a:rect l="l" t="t" r="r" b="b"/>
              <a:pathLst>
                <a:path w="1967" h="1825" extrusionOk="0">
                  <a:moveTo>
                    <a:pt x="1182" y="0"/>
                  </a:moveTo>
                  <a:lnTo>
                    <a:pt x="1182" y="0"/>
                  </a:lnTo>
                  <a:cubicBezTo>
                    <a:pt x="1276" y="360"/>
                    <a:pt x="983" y="860"/>
                    <a:pt x="983" y="860"/>
                  </a:cubicBezTo>
                  <a:cubicBezTo>
                    <a:pt x="880" y="615"/>
                    <a:pt x="946" y="142"/>
                    <a:pt x="946" y="142"/>
                  </a:cubicBezTo>
                  <a:lnTo>
                    <a:pt x="946" y="142"/>
                  </a:lnTo>
                  <a:cubicBezTo>
                    <a:pt x="813" y="312"/>
                    <a:pt x="728" y="964"/>
                    <a:pt x="728" y="964"/>
                  </a:cubicBezTo>
                  <a:cubicBezTo>
                    <a:pt x="615" y="634"/>
                    <a:pt x="322" y="435"/>
                    <a:pt x="322" y="435"/>
                  </a:cubicBezTo>
                  <a:lnTo>
                    <a:pt x="322" y="435"/>
                  </a:lnTo>
                  <a:cubicBezTo>
                    <a:pt x="454" y="690"/>
                    <a:pt x="530" y="1229"/>
                    <a:pt x="530" y="1229"/>
                  </a:cubicBezTo>
                  <a:cubicBezTo>
                    <a:pt x="369" y="993"/>
                    <a:pt x="20" y="917"/>
                    <a:pt x="1" y="917"/>
                  </a:cubicBezTo>
                  <a:cubicBezTo>
                    <a:pt x="350" y="1323"/>
                    <a:pt x="502" y="1824"/>
                    <a:pt x="502" y="1824"/>
                  </a:cubicBezTo>
                  <a:lnTo>
                    <a:pt x="1919" y="1824"/>
                  </a:lnTo>
                  <a:cubicBezTo>
                    <a:pt x="1834" y="1257"/>
                    <a:pt x="1957" y="870"/>
                    <a:pt x="1957" y="870"/>
                  </a:cubicBezTo>
                  <a:lnTo>
                    <a:pt x="1957" y="870"/>
                  </a:lnTo>
                  <a:cubicBezTo>
                    <a:pt x="1768" y="1002"/>
                    <a:pt x="1532" y="1333"/>
                    <a:pt x="1532" y="1333"/>
                  </a:cubicBezTo>
                  <a:cubicBezTo>
                    <a:pt x="1607" y="586"/>
                    <a:pt x="1966" y="208"/>
                    <a:pt x="1966" y="208"/>
                  </a:cubicBezTo>
                  <a:lnTo>
                    <a:pt x="1966" y="208"/>
                  </a:lnTo>
                  <a:cubicBezTo>
                    <a:pt x="1636" y="246"/>
                    <a:pt x="1267" y="955"/>
                    <a:pt x="1267" y="955"/>
                  </a:cubicBezTo>
                  <a:cubicBezTo>
                    <a:pt x="1390" y="284"/>
                    <a:pt x="1182" y="0"/>
                    <a:pt x="1182"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41"/>
            <p:cNvSpPr/>
            <p:nvPr/>
          </p:nvSpPr>
          <p:spPr>
            <a:xfrm>
              <a:off x="2358375" y="3769125"/>
              <a:ext cx="233675" cy="180400"/>
            </a:xfrm>
            <a:custGeom>
              <a:avLst/>
              <a:gdLst/>
              <a:ahLst/>
              <a:cxnLst/>
              <a:rect l="l" t="t" r="r" b="b"/>
              <a:pathLst>
                <a:path w="9347" h="7216" extrusionOk="0">
                  <a:moveTo>
                    <a:pt x="8525" y="0"/>
                  </a:moveTo>
                  <a:cubicBezTo>
                    <a:pt x="7377" y="0"/>
                    <a:pt x="6306" y="1789"/>
                    <a:pt x="5671" y="1914"/>
                  </a:cubicBezTo>
                  <a:cubicBezTo>
                    <a:pt x="4952" y="2056"/>
                    <a:pt x="4593" y="1819"/>
                    <a:pt x="3506" y="2604"/>
                  </a:cubicBezTo>
                  <a:cubicBezTo>
                    <a:pt x="2420" y="3369"/>
                    <a:pt x="3450" y="4277"/>
                    <a:pt x="1720" y="4777"/>
                  </a:cubicBezTo>
                  <a:cubicBezTo>
                    <a:pt x="0" y="5269"/>
                    <a:pt x="539" y="7216"/>
                    <a:pt x="539" y="7216"/>
                  </a:cubicBezTo>
                  <a:lnTo>
                    <a:pt x="9347" y="7216"/>
                  </a:lnTo>
                  <a:lnTo>
                    <a:pt x="8978" y="99"/>
                  </a:lnTo>
                  <a:cubicBezTo>
                    <a:pt x="8826" y="31"/>
                    <a:pt x="8675" y="0"/>
                    <a:pt x="8525" y="0"/>
                  </a:cubicBezTo>
                  <a:close/>
                </a:path>
              </a:pathLst>
            </a:custGeom>
            <a:solidFill>
              <a:srgbClr val="9373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41"/>
            <p:cNvSpPr/>
            <p:nvPr/>
          </p:nvSpPr>
          <p:spPr>
            <a:xfrm>
              <a:off x="2390500" y="3769175"/>
              <a:ext cx="201550" cy="180350"/>
            </a:xfrm>
            <a:custGeom>
              <a:avLst/>
              <a:gdLst/>
              <a:ahLst/>
              <a:cxnLst/>
              <a:rect l="l" t="t" r="r" b="b"/>
              <a:pathLst>
                <a:path w="8062" h="7214" extrusionOk="0">
                  <a:moveTo>
                    <a:pt x="7248" y="1"/>
                  </a:moveTo>
                  <a:cubicBezTo>
                    <a:pt x="7223" y="1"/>
                    <a:pt x="7198" y="1"/>
                    <a:pt x="7174" y="3"/>
                  </a:cubicBezTo>
                  <a:cubicBezTo>
                    <a:pt x="6833" y="504"/>
                    <a:pt x="6748" y="1250"/>
                    <a:pt x="6701" y="1770"/>
                  </a:cubicBezTo>
                  <a:cubicBezTo>
                    <a:pt x="6616" y="2744"/>
                    <a:pt x="6436" y="3689"/>
                    <a:pt x="6134" y="4605"/>
                  </a:cubicBezTo>
                  <a:cubicBezTo>
                    <a:pt x="5945" y="5201"/>
                    <a:pt x="5094" y="5116"/>
                    <a:pt x="4565" y="5153"/>
                  </a:cubicBezTo>
                  <a:cubicBezTo>
                    <a:pt x="3535" y="5210"/>
                    <a:pt x="2628" y="5626"/>
                    <a:pt x="1683" y="6013"/>
                  </a:cubicBezTo>
                  <a:cubicBezTo>
                    <a:pt x="1220" y="6203"/>
                    <a:pt x="766" y="6344"/>
                    <a:pt x="416" y="6694"/>
                  </a:cubicBezTo>
                  <a:cubicBezTo>
                    <a:pt x="265" y="6855"/>
                    <a:pt x="133" y="7034"/>
                    <a:pt x="0" y="7214"/>
                  </a:cubicBezTo>
                  <a:lnTo>
                    <a:pt x="8062" y="7214"/>
                  </a:lnTo>
                  <a:lnTo>
                    <a:pt x="7693" y="97"/>
                  </a:lnTo>
                  <a:cubicBezTo>
                    <a:pt x="7541" y="25"/>
                    <a:pt x="7389" y="1"/>
                    <a:pt x="7248"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41"/>
            <p:cNvSpPr/>
            <p:nvPr/>
          </p:nvSpPr>
          <p:spPr>
            <a:xfrm>
              <a:off x="2533075" y="3818575"/>
              <a:ext cx="37250" cy="51975"/>
            </a:xfrm>
            <a:custGeom>
              <a:avLst/>
              <a:gdLst/>
              <a:ahLst/>
              <a:cxnLst/>
              <a:rect l="l" t="t" r="r" b="b"/>
              <a:pathLst>
                <a:path w="1490" h="2079" extrusionOk="0">
                  <a:moveTo>
                    <a:pt x="661" y="1"/>
                  </a:moveTo>
                  <a:cubicBezTo>
                    <a:pt x="0" y="1"/>
                    <a:pt x="408" y="1676"/>
                    <a:pt x="781" y="1968"/>
                  </a:cubicBezTo>
                  <a:cubicBezTo>
                    <a:pt x="866" y="2041"/>
                    <a:pt x="951" y="2079"/>
                    <a:pt x="1024" y="2079"/>
                  </a:cubicBezTo>
                  <a:cubicBezTo>
                    <a:pt x="1064" y="2079"/>
                    <a:pt x="1100" y="2067"/>
                    <a:pt x="1130" y="2043"/>
                  </a:cubicBezTo>
                  <a:cubicBezTo>
                    <a:pt x="1196" y="1987"/>
                    <a:pt x="1300" y="1779"/>
                    <a:pt x="1348" y="1618"/>
                  </a:cubicBezTo>
                  <a:cubicBezTo>
                    <a:pt x="1433" y="1287"/>
                    <a:pt x="1489" y="399"/>
                    <a:pt x="1083" y="153"/>
                  </a:cubicBezTo>
                  <a:cubicBezTo>
                    <a:pt x="909" y="47"/>
                    <a:pt x="770" y="1"/>
                    <a:pt x="661"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41"/>
            <p:cNvSpPr/>
            <p:nvPr/>
          </p:nvSpPr>
          <p:spPr>
            <a:xfrm>
              <a:off x="2361900" y="3903925"/>
              <a:ext cx="40200" cy="39425"/>
            </a:xfrm>
            <a:custGeom>
              <a:avLst/>
              <a:gdLst/>
              <a:ahLst/>
              <a:cxnLst/>
              <a:rect l="l" t="t" r="r" b="b"/>
              <a:pathLst>
                <a:path w="1608" h="1577" extrusionOk="0">
                  <a:moveTo>
                    <a:pt x="940" y="1"/>
                  </a:moveTo>
                  <a:cubicBezTo>
                    <a:pt x="834" y="1"/>
                    <a:pt x="726" y="21"/>
                    <a:pt x="625" y="66"/>
                  </a:cubicBezTo>
                  <a:cubicBezTo>
                    <a:pt x="1" y="378"/>
                    <a:pt x="67" y="1332"/>
                    <a:pt x="445" y="1512"/>
                  </a:cubicBezTo>
                  <a:cubicBezTo>
                    <a:pt x="534" y="1556"/>
                    <a:pt x="622" y="1576"/>
                    <a:pt x="707" y="1576"/>
                  </a:cubicBezTo>
                  <a:cubicBezTo>
                    <a:pt x="986" y="1576"/>
                    <a:pt x="1234" y="1364"/>
                    <a:pt x="1371" y="1096"/>
                  </a:cubicBezTo>
                  <a:cubicBezTo>
                    <a:pt x="1485" y="841"/>
                    <a:pt x="1608" y="482"/>
                    <a:pt x="1532" y="293"/>
                  </a:cubicBezTo>
                  <a:cubicBezTo>
                    <a:pt x="1464" y="130"/>
                    <a:pt x="1211" y="1"/>
                    <a:pt x="940"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41"/>
            <p:cNvSpPr/>
            <p:nvPr/>
          </p:nvSpPr>
          <p:spPr>
            <a:xfrm>
              <a:off x="2477675" y="3798750"/>
              <a:ext cx="57200" cy="37175"/>
            </a:xfrm>
            <a:custGeom>
              <a:avLst/>
              <a:gdLst/>
              <a:ahLst/>
              <a:cxnLst/>
              <a:rect l="l" t="t" r="r" b="b"/>
              <a:pathLst>
                <a:path w="2288" h="1487" extrusionOk="0">
                  <a:moveTo>
                    <a:pt x="1384" y="1"/>
                  </a:moveTo>
                  <a:cubicBezTo>
                    <a:pt x="1341" y="1"/>
                    <a:pt x="1295" y="4"/>
                    <a:pt x="1248" y="11"/>
                  </a:cubicBezTo>
                  <a:cubicBezTo>
                    <a:pt x="653" y="96"/>
                    <a:pt x="1" y="719"/>
                    <a:pt x="48" y="1041"/>
                  </a:cubicBezTo>
                  <a:cubicBezTo>
                    <a:pt x="80" y="1310"/>
                    <a:pt x="457" y="1486"/>
                    <a:pt x="939" y="1486"/>
                  </a:cubicBezTo>
                  <a:cubicBezTo>
                    <a:pt x="1033" y="1486"/>
                    <a:pt x="1130" y="1480"/>
                    <a:pt x="1229" y="1466"/>
                  </a:cubicBezTo>
                  <a:cubicBezTo>
                    <a:pt x="1834" y="1381"/>
                    <a:pt x="2288" y="1050"/>
                    <a:pt x="2241" y="729"/>
                  </a:cubicBezTo>
                  <a:cubicBezTo>
                    <a:pt x="2197" y="441"/>
                    <a:pt x="1904" y="1"/>
                    <a:pt x="1384"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41"/>
            <p:cNvSpPr/>
            <p:nvPr/>
          </p:nvSpPr>
          <p:spPr>
            <a:xfrm>
              <a:off x="2477925" y="3797350"/>
              <a:ext cx="56950" cy="36675"/>
            </a:xfrm>
            <a:custGeom>
              <a:avLst/>
              <a:gdLst/>
              <a:ahLst/>
              <a:cxnLst/>
              <a:rect l="l" t="t" r="r" b="b"/>
              <a:pathLst>
                <a:path w="2278" h="1467" extrusionOk="0">
                  <a:moveTo>
                    <a:pt x="1393" y="0"/>
                  </a:moveTo>
                  <a:cubicBezTo>
                    <a:pt x="1350" y="0"/>
                    <a:pt x="1304" y="3"/>
                    <a:pt x="1257" y="10"/>
                  </a:cubicBezTo>
                  <a:cubicBezTo>
                    <a:pt x="652" y="95"/>
                    <a:pt x="0" y="709"/>
                    <a:pt x="47" y="1021"/>
                  </a:cubicBezTo>
                  <a:cubicBezTo>
                    <a:pt x="79" y="1290"/>
                    <a:pt x="456" y="1467"/>
                    <a:pt x="933" y="1467"/>
                  </a:cubicBezTo>
                  <a:cubicBezTo>
                    <a:pt x="1025" y="1467"/>
                    <a:pt x="1121" y="1460"/>
                    <a:pt x="1219" y="1446"/>
                  </a:cubicBezTo>
                  <a:cubicBezTo>
                    <a:pt x="1824" y="1352"/>
                    <a:pt x="2278" y="1040"/>
                    <a:pt x="2231" y="719"/>
                  </a:cubicBezTo>
                  <a:cubicBezTo>
                    <a:pt x="2187" y="432"/>
                    <a:pt x="1903" y="0"/>
                    <a:pt x="1393"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41"/>
            <p:cNvSpPr/>
            <p:nvPr/>
          </p:nvSpPr>
          <p:spPr>
            <a:xfrm>
              <a:off x="2478400" y="3862025"/>
              <a:ext cx="71125" cy="52125"/>
            </a:xfrm>
            <a:custGeom>
              <a:avLst/>
              <a:gdLst/>
              <a:ahLst/>
              <a:cxnLst/>
              <a:rect l="l" t="t" r="r" b="b"/>
              <a:pathLst>
                <a:path w="2845" h="2085" extrusionOk="0">
                  <a:moveTo>
                    <a:pt x="2242" y="1"/>
                  </a:moveTo>
                  <a:cubicBezTo>
                    <a:pt x="1946" y="1"/>
                    <a:pt x="1492" y="209"/>
                    <a:pt x="1068" y="542"/>
                  </a:cubicBezTo>
                  <a:cubicBezTo>
                    <a:pt x="444" y="1033"/>
                    <a:pt x="0" y="1714"/>
                    <a:pt x="321" y="1931"/>
                  </a:cubicBezTo>
                  <a:cubicBezTo>
                    <a:pt x="454" y="2023"/>
                    <a:pt x="681" y="2084"/>
                    <a:pt x="945" y="2084"/>
                  </a:cubicBezTo>
                  <a:cubicBezTo>
                    <a:pt x="1414" y="2084"/>
                    <a:pt x="2002" y="1891"/>
                    <a:pt x="2401" y="1336"/>
                  </a:cubicBezTo>
                  <a:cubicBezTo>
                    <a:pt x="2845" y="721"/>
                    <a:pt x="2665" y="69"/>
                    <a:pt x="2353" y="12"/>
                  </a:cubicBezTo>
                  <a:cubicBezTo>
                    <a:pt x="2319" y="5"/>
                    <a:pt x="2282" y="1"/>
                    <a:pt x="2242"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41"/>
            <p:cNvSpPr/>
            <p:nvPr/>
          </p:nvSpPr>
          <p:spPr>
            <a:xfrm>
              <a:off x="2360725" y="3902175"/>
              <a:ext cx="40200" cy="39300"/>
            </a:xfrm>
            <a:custGeom>
              <a:avLst/>
              <a:gdLst/>
              <a:ahLst/>
              <a:cxnLst/>
              <a:rect l="l" t="t" r="r" b="b"/>
              <a:pathLst>
                <a:path w="1608" h="1572" extrusionOk="0">
                  <a:moveTo>
                    <a:pt x="942" y="1"/>
                  </a:moveTo>
                  <a:cubicBezTo>
                    <a:pt x="836" y="1"/>
                    <a:pt x="726" y="22"/>
                    <a:pt x="624" y="70"/>
                  </a:cubicBezTo>
                  <a:cubicBezTo>
                    <a:pt x="1" y="372"/>
                    <a:pt x="57" y="1336"/>
                    <a:pt x="445" y="1506"/>
                  </a:cubicBezTo>
                  <a:cubicBezTo>
                    <a:pt x="535" y="1551"/>
                    <a:pt x="625" y="1572"/>
                    <a:pt x="711" y="1572"/>
                  </a:cubicBezTo>
                  <a:cubicBezTo>
                    <a:pt x="988" y="1572"/>
                    <a:pt x="1234" y="1364"/>
                    <a:pt x="1371" y="1090"/>
                  </a:cubicBezTo>
                  <a:cubicBezTo>
                    <a:pt x="1484" y="835"/>
                    <a:pt x="1607" y="486"/>
                    <a:pt x="1532" y="297"/>
                  </a:cubicBezTo>
                  <a:cubicBezTo>
                    <a:pt x="1464" y="134"/>
                    <a:pt x="1212" y="1"/>
                    <a:pt x="942"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41"/>
            <p:cNvSpPr/>
            <p:nvPr/>
          </p:nvSpPr>
          <p:spPr>
            <a:xfrm>
              <a:off x="2434675" y="3835875"/>
              <a:ext cx="24600" cy="26325"/>
            </a:xfrm>
            <a:custGeom>
              <a:avLst/>
              <a:gdLst/>
              <a:ahLst/>
              <a:cxnLst/>
              <a:rect l="l" t="t" r="r" b="b"/>
              <a:pathLst>
                <a:path w="984" h="1053" extrusionOk="0">
                  <a:moveTo>
                    <a:pt x="538" y="1"/>
                  </a:moveTo>
                  <a:cubicBezTo>
                    <a:pt x="161" y="1"/>
                    <a:pt x="1" y="552"/>
                    <a:pt x="303" y="879"/>
                  </a:cubicBezTo>
                  <a:cubicBezTo>
                    <a:pt x="402" y="984"/>
                    <a:pt x="519" y="1053"/>
                    <a:pt x="619" y="1053"/>
                  </a:cubicBezTo>
                  <a:cubicBezTo>
                    <a:pt x="663" y="1053"/>
                    <a:pt x="703" y="1040"/>
                    <a:pt x="738" y="1011"/>
                  </a:cubicBezTo>
                  <a:cubicBezTo>
                    <a:pt x="832" y="926"/>
                    <a:pt x="936" y="699"/>
                    <a:pt x="965" y="567"/>
                  </a:cubicBezTo>
                  <a:cubicBezTo>
                    <a:pt x="984" y="369"/>
                    <a:pt x="917" y="94"/>
                    <a:pt x="691" y="28"/>
                  </a:cubicBezTo>
                  <a:cubicBezTo>
                    <a:pt x="637" y="9"/>
                    <a:pt x="586" y="1"/>
                    <a:pt x="538"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41"/>
            <p:cNvSpPr/>
            <p:nvPr/>
          </p:nvSpPr>
          <p:spPr>
            <a:xfrm>
              <a:off x="2433750" y="3833525"/>
              <a:ext cx="25050" cy="26325"/>
            </a:xfrm>
            <a:custGeom>
              <a:avLst/>
              <a:gdLst/>
              <a:ahLst/>
              <a:cxnLst/>
              <a:rect l="l" t="t" r="r" b="b"/>
              <a:pathLst>
                <a:path w="1002" h="1053" extrusionOk="0">
                  <a:moveTo>
                    <a:pt x="537" y="0"/>
                  </a:moveTo>
                  <a:cubicBezTo>
                    <a:pt x="160" y="0"/>
                    <a:pt x="0" y="551"/>
                    <a:pt x="302" y="878"/>
                  </a:cubicBezTo>
                  <a:cubicBezTo>
                    <a:pt x="401" y="984"/>
                    <a:pt x="518" y="1052"/>
                    <a:pt x="619" y="1052"/>
                  </a:cubicBezTo>
                  <a:cubicBezTo>
                    <a:pt x="662" y="1052"/>
                    <a:pt x="703" y="1039"/>
                    <a:pt x="737" y="1011"/>
                  </a:cubicBezTo>
                  <a:cubicBezTo>
                    <a:pt x="832" y="926"/>
                    <a:pt x="945" y="699"/>
                    <a:pt x="964" y="567"/>
                  </a:cubicBezTo>
                  <a:cubicBezTo>
                    <a:pt x="1002" y="368"/>
                    <a:pt x="926" y="94"/>
                    <a:pt x="690" y="28"/>
                  </a:cubicBezTo>
                  <a:cubicBezTo>
                    <a:pt x="636" y="9"/>
                    <a:pt x="585" y="0"/>
                    <a:pt x="537"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41"/>
            <p:cNvSpPr/>
            <p:nvPr/>
          </p:nvSpPr>
          <p:spPr>
            <a:xfrm>
              <a:off x="2513475" y="3837525"/>
              <a:ext cx="21400" cy="9800"/>
            </a:xfrm>
            <a:custGeom>
              <a:avLst/>
              <a:gdLst/>
              <a:ahLst/>
              <a:cxnLst/>
              <a:rect l="l" t="t" r="r" b="b"/>
              <a:pathLst>
                <a:path w="856" h="392" extrusionOk="0">
                  <a:moveTo>
                    <a:pt x="471" y="0"/>
                  </a:moveTo>
                  <a:cubicBezTo>
                    <a:pt x="417" y="0"/>
                    <a:pt x="360" y="9"/>
                    <a:pt x="308" y="28"/>
                  </a:cubicBezTo>
                  <a:cubicBezTo>
                    <a:pt x="1" y="178"/>
                    <a:pt x="182" y="392"/>
                    <a:pt x="497" y="392"/>
                  </a:cubicBezTo>
                  <a:cubicBezTo>
                    <a:pt x="521" y="392"/>
                    <a:pt x="546" y="390"/>
                    <a:pt x="572" y="388"/>
                  </a:cubicBezTo>
                  <a:cubicBezTo>
                    <a:pt x="733" y="378"/>
                    <a:pt x="856" y="331"/>
                    <a:pt x="856" y="255"/>
                  </a:cubicBezTo>
                  <a:cubicBezTo>
                    <a:pt x="856" y="199"/>
                    <a:pt x="790" y="104"/>
                    <a:pt x="733" y="66"/>
                  </a:cubicBezTo>
                  <a:cubicBezTo>
                    <a:pt x="671" y="29"/>
                    <a:pt x="574" y="0"/>
                    <a:pt x="471"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41"/>
            <p:cNvSpPr/>
            <p:nvPr/>
          </p:nvSpPr>
          <p:spPr>
            <a:xfrm>
              <a:off x="2512775" y="3836350"/>
              <a:ext cx="21625" cy="9800"/>
            </a:xfrm>
            <a:custGeom>
              <a:avLst/>
              <a:gdLst/>
              <a:ahLst/>
              <a:cxnLst/>
              <a:rect l="l" t="t" r="r" b="b"/>
              <a:pathLst>
                <a:path w="865" h="392" extrusionOk="0">
                  <a:moveTo>
                    <a:pt x="471" y="0"/>
                  </a:moveTo>
                  <a:cubicBezTo>
                    <a:pt x="416" y="0"/>
                    <a:pt x="360" y="8"/>
                    <a:pt x="307" y="28"/>
                  </a:cubicBezTo>
                  <a:cubicBezTo>
                    <a:pt x="0" y="177"/>
                    <a:pt x="182" y="391"/>
                    <a:pt x="504" y="391"/>
                  </a:cubicBezTo>
                  <a:cubicBezTo>
                    <a:pt x="529" y="391"/>
                    <a:pt x="555" y="390"/>
                    <a:pt x="581" y="387"/>
                  </a:cubicBezTo>
                  <a:cubicBezTo>
                    <a:pt x="733" y="378"/>
                    <a:pt x="865" y="331"/>
                    <a:pt x="865" y="255"/>
                  </a:cubicBezTo>
                  <a:cubicBezTo>
                    <a:pt x="865" y="198"/>
                    <a:pt x="789" y="104"/>
                    <a:pt x="733" y="66"/>
                  </a:cubicBezTo>
                  <a:cubicBezTo>
                    <a:pt x="671" y="29"/>
                    <a:pt x="573" y="0"/>
                    <a:pt x="47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41"/>
            <p:cNvSpPr/>
            <p:nvPr/>
          </p:nvSpPr>
          <p:spPr>
            <a:xfrm>
              <a:off x="2533300" y="3815050"/>
              <a:ext cx="37500" cy="51950"/>
            </a:xfrm>
            <a:custGeom>
              <a:avLst/>
              <a:gdLst/>
              <a:ahLst/>
              <a:cxnLst/>
              <a:rect l="l" t="t" r="r" b="b"/>
              <a:pathLst>
                <a:path w="1500" h="2078" extrusionOk="0">
                  <a:moveTo>
                    <a:pt x="661" y="0"/>
                  </a:moveTo>
                  <a:cubicBezTo>
                    <a:pt x="1" y="0"/>
                    <a:pt x="410" y="1675"/>
                    <a:pt x="791" y="1967"/>
                  </a:cubicBezTo>
                  <a:cubicBezTo>
                    <a:pt x="870" y="2040"/>
                    <a:pt x="953" y="2078"/>
                    <a:pt x="1024" y="2078"/>
                  </a:cubicBezTo>
                  <a:cubicBezTo>
                    <a:pt x="1064" y="2078"/>
                    <a:pt x="1100" y="2066"/>
                    <a:pt x="1131" y="2043"/>
                  </a:cubicBezTo>
                  <a:cubicBezTo>
                    <a:pt x="1197" y="1986"/>
                    <a:pt x="1310" y="1778"/>
                    <a:pt x="1358" y="1617"/>
                  </a:cubicBezTo>
                  <a:cubicBezTo>
                    <a:pt x="1433" y="1296"/>
                    <a:pt x="1499" y="408"/>
                    <a:pt x="1083" y="153"/>
                  </a:cubicBezTo>
                  <a:cubicBezTo>
                    <a:pt x="910" y="46"/>
                    <a:pt x="771" y="0"/>
                    <a:pt x="66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41"/>
            <p:cNvSpPr/>
            <p:nvPr/>
          </p:nvSpPr>
          <p:spPr>
            <a:xfrm>
              <a:off x="2547375" y="3898225"/>
              <a:ext cx="18225" cy="19200"/>
            </a:xfrm>
            <a:custGeom>
              <a:avLst/>
              <a:gdLst/>
              <a:ahLst/>
              <a:cxnLst/>
              <a:rect l="l" t="t" r="r" b="b"/>
              <a:pathLst>
                <a:path w="729" h="768" extrusionOk="0">
                  <a:moveTo>
                    <a:pt x="417" y="1"/>
                  </a:moveTo>
                  <a:cubicBezTo>
                    <a:pt x="20" y="1"/>
                    <a:pt x="1" y="511"/>
                    <a:pt x="322" y="700"/>
                  </a:cubicBezTo>
                  <a:cubicBezTo>
                    <a:pt x="395" y="744"/>
                    <a:pt x="468" y="768"/>
                    <a:pt x="529" y="768"/>
                  </a:cubicBezTo>
                  <a:cubicBezTo>
                    <a:pt x="587" y="768"/>
                    <a:pt x="635" y="746"/>
                    <a:pt x="662" y="700"/>
                  </a:cubicBezTo>
                  <a:cubicBezTo>
                    <a:pt x="710" y="625"/>
                    <a:pt x="728" y="455"/>
                    <a:pt x="719" y="341"/>
                  </a:cubicBezTo>
                  <a:cubicBezTo>
                    <a:pt x="700" y="190"/>
                    <a:pt x="587" y="10"/>
                    <a:pt x="417"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41"/>
            <p:cNvSpPr/>
            <p:nvPr/>
          </p:nvSpPr>
          <p:spPr>
            <a:xfrm>
              <a:off x="2501075" y="3915650"/>
              <a:ext cx="70200" cy="28950"/>
            </a:xfrm>
            <a:custGeom>
              <a:avLst/>
              <a:gdLst/>
              <a:ahLst/>
              <a:cxnLst/>
              <a:rect l="l" t="t" r="r" b="b"/>
              <a:pathLst>
                <a:path w="2808" h="1158" extrusionOk="0">
                  <a:moveTo>
                    <a:pt x="1121" y="0"/>
                  </a:moveTo>
                  <a:cubicBezTo>
                    <a:pt x="870" y="0"/>
                    <a:pt x="641" y="47"/>
                    <a:pt x="482" y="154"/>
                  </a:cubicBezTo>
                  <a:cubicBezTo>
                    <a:pt x="199" y="353"/>
                    <a:pt x="0" y="967"/>
                    <a:pt x="256" y="1062"/>
                  </a:cubicBezTo>
                  <a:cubicBezTo>
                    <a:pt x="415" y="1122"/>
                    <a:pt x="793" y="1158"/>
                    <a:pt x="1149" y="1158"/>
                  </a:cubicBezTo>
                  <a:cubicBezTo>
                    <a:pt x="1299" y="1158"/>
                    <a:pt x="1446" y="1151"/>
                    <a:pt x="1569" y="1137"/>
                  </a:cubicBezTo>
                  <a:cubicBezTo>
                    <a:pt x="2183" y="1062"/>
                    <a:pt x="2807" y="778"/>
                    <a:pt x="2552" y="485"/>
                  </a:cubicBezTo>
                  <a:cubicBezTo>
                    <a:pt x="2300" y="214"/>
                    <a:pt x="1661" y="0"/>
                    <a:pt x="112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5" name="Google Shape;1515;p41"/>
            <p:cNvSpPr/>
            <p:nvPr/>
          </p:nvSpPr>
          <p:spPr>
            <a:xfrm>
              <a:off x="2475075" y="3841600"/>
              <a:ext cx="38050" cy="29775"/>
            </a:xfrm>
            <a:custGeom>
              <a:avLst/>
              <a:gdLst/>
              <a:ahLst/>
              <a:cxnLst/>
              <a:rect l="l" t="t" r="r" b="b"/>
              <a:pathLst>
                <a:path w="1522" h="1191" extrusionOk="0">
                  <a:moveTo>
                    <a:pt x="691" y="1"/>
                  </a:moveTo>
                  <a:cubicBezTo>
                    <a:pt x="490" y="1"/>
                    <a:pt x="305" y="53"/>
                    <a:pt x="218" y="168"/>
                  </a:cubicBezTo>
                  <a:cubicBezTo>
                    <a:pt x="1" y="451"/>
                    <a:pt x="152" y="952"/>
                    <a:pt x="350" y="1160"/>
                  </a:cubicBezTo>
                  <a:cubicBezTo>
                    <a:pt x="372" y="1181"/>
                    <a:pt x="406" y="1190"/>
                    <a:pt x="448" y="1190"/>
                  </a:cubicBezTo>
                  <a:cubicBezTo>
                    <a:pt x="756" y="1190"/>
                    <a:pt x="1522" y="691"/>
                    <a:pt x="1447" y="366"/>
                  </a:cubicBezTo>
                  <a:cubicBezTo>
                    <a:pt x="1388" y="138"/>
                    <a:pt x="1018" y="1"/>
                    <a:pt x="691"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41"/>
            <p:cNvSpPr/>
            <p:nvPr/>
          </p:nvSpPr>
          <p:spPr>
            <a:xfrm>
              <a:off x="2475075" y="3839175"/>
              <a:ext cx="38050" cy="29825"/>
            </a:xfrm>
            <a:custGeom>
              <a:avLst/>
              <a:gdLst/>
              <a:ahLst/>
              <a:cxnLst/>
              <a:rect l="l" t="t" r="r" b="b"/>
              <a:pathLst>
                <a:path w="1522" h="1193" extrusionOk="0">
                  <a:moveTo>
                    <a:pt x="683" y="1"/>
                  </a:moveTo>
                  <a:cubicBezTo>
                    <a:pt x="485" y="1"/>
                    <a:pt x="303" y="51"/>
                    <a:pt x="218" y="161"/>
                  </a:cubicBezTo>
                  <a:cubicBezTo>
                    <a:pt x="1" y="454"/>
                    <a:pt x="152" y="955"/>
                    <a:pt x="350" y="1163"/>
                  </a:cubicBezTo>
                  <a:cubicBezTo>
                    <a:pt x="372" y="1183"/>
                    <a:pt x="406" y="1193"/>
                    <a:pt x="448" y="1193"/>
                  </a:cubicBezTo>
                  <a:cubicBezTo>
                    <a:pt x="756" y="1193"/>
                    <a:pt x="1522" y="693"/>
                    <a:pt x="1447" y="369"/>
                  </a:cubicBezTo>
                  <a:cubicBezTo>
                    <a:pt x="1388" y="139"/>
                    <a:pt x="1012" y="1"/>
                    <a:pt x="683"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41"/>
            <p:cNvSpPr/>
            <p:nvPr/>
          </p:nvSpPr>
          <p:spPr>
            <a:xfrm>
              <a:off x="2402075" y="3865600"/>
              <a:ext cx="79650" cy="43900"/>
            </a:xfrm>
            <a:custGeom>
              <a:avLst/>
              <a:gdLst/>
              <a:ahLst/>
              <a:cxnLst/>
              <a:rect l="l" t="t" r="r" b="b"/>
              <a:pathLst>
                <a:path w="3186" h="1756" extrusionOk="0">
                  <a:moveTo>
                    <a:pt x="1375" y="1"/>
                  </a:moveTo>
                  <a:cubicBezTo>
                    <a:pt x="1102" y="1"/>
                    <a:pt x="867" y="58"/>
                    <a:pt x="747" y="191"/>
                  </a:cubicBezTo>
                  <a:cubicBezTo>
                    <a:pt x="379" y="607"/>
                    <a:pt x="1" y="928"/>
                    <a:pt x="227" y="1306"/>
                  </a:cubicBezTo>
                  <a:cubicBezTo>
                    <a:pt x="402" y="1593"/>
                    <a:pt x="1053" y="1755"/>
                    <a:pt x="1610" y="1755"/>
                  </a:cubicBezTo>
                  <a:cubicBezTo>
                    <a:pt x="1805" y="1755"/>
                    <a:pt x="1989" y="1735"/>
                    <a:pt x="2136" y="1693"/>
                  </a:cubicBezTo>
                  <a:cubicBezTo>
                    <a:pt x="2599" y="1571"/>
                    <a:pt x="3185" y="1060"/>
                    <a:pt x="2845" y="559"/>
                  </a:cubicBezTo>
                  <a:cubicBezTo>
                    <a:pt x="2618" y="232"/>
                    <a:pt x="1921" y="1"/>
                    <a:pt x="1375"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41"/>
            <p:cNvSpPr/>
            <p:nvPr/>
          </p:nvSpPr>
          <p:spPr>
            <a:xfrm>
              <a:off x="2399950" y="3864125"/>
              <a:ext cx="79875" cy="44050"/>
            </a:xfrm>
            <a:custGeom>
              <a:avLst/>
              <a:gdLst/>
              <a:ahLst/>
              <a:cxnLst/>
              <a:rect l="l" t="t" r="r" b="b"/>
              <a:pathLst>
                <a:path w="3195" h="1762" extrusionOk="0">
                  <a:moveTo>
                    <a:pt x="1387" y="1"/>
                  </a:moveTo>
                  <a:cubicBezTo>
                    <a:pt x="1111" y="1"/>
                    <a:pt x="871" y="60"/>
                    <a:pt x="747" y="193"/>
                  </a:cubicBezTo>
                  <a:cubicBezTo>
                    <a:pt x="379" y="609"/>
                    <a:pt x="0" y="930"/>
                    <a:pt x="227" y="1308"/>
                  </a:cubicBezTo>
                  <a:cubicBezTo>
                    <a:pt x="402" y="1594"/>
                    <a:pt x="1049" y="1762"/>
                    <a:pt x="1604" y="1762"/>
                  </a:cubicBezTo>
                  <a:cubicBezTo>
                    <a:pt x="1802" y="1762"/>
                    <a:pt x="1988" y="1740"/>
                    <a:pt x="2136" y="1696"/>
                  </a:cubicBezTo>
                  <a:cubicBezTo>
                    <a:pt x="2599" y="1563"/>
                    <a:pt x="3195" y="1063"/>
                    <a:pt x="2845" y="562"/>
                  </a:cubicBezTo>
                  <a:cubicBezTo>
                    <a:pt x="2619" y="229"/>
                    <a:pt x="1932" y="1"/>
                    <a:pt x="1387"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41"/>
            <p:cNvSpPr/>
            <p:nvPr/>
          </p:nvSpPr>
          <p:spPr>
            <a:xfrm>
              <a:off x="2402325" y="3912700"/>
              <a:ext cx="25025" cy="26675"/>
            </a:xfrm>
            <a:custGeom>
              <a:avLst/>
              <a:gdLst/>
              <a:ahLst/>
              <a:cxnLst/>
              <a:rect l="l" t="t" r="r" b="b"/>
              <a:pathLst>
                <a:path w="1001" h="1067" extrusionOk="0">
                  <a:moveTo>
                    <a:pt x="507" y="0"/>
                  </a:moveTo>
                  <a:cubicBezTo>
                    <a:pt x="449" y="0"/>
                    <a:pt x="396" y="15"/>
                    <a:pt x="359" y="46"/>
                  </a:cubicBezTo>
                  <a:cubicBezTo>
                    <a:pt x="217" y="178"/>
                    <a:pt x="0" y="1038"/>
                    <a:pt x="274" y="1066"/>
                  </a:cubicBezTo>
                  <a:cubicBezTo>
                    <a:pt x="279" y="1067"/>
                    <a:pt x="284" y="1067"/>
                    <a:pt x="289" y="1067"/>
                  </a:cubicBezTo>
                  <a:cubicBezTo>
                    <a:pt x="530" y="1067"/>
                    <a:pt x="1001" y="841"/>
                    <a:pt x="955" y="443"/>
                  </a:cubicBezTo>
                  <a:cubicBezTo>
                    <a:pt x="919" y="144"/>
                    <a:pt x="685" y="0"/>
                    <a:pt x="507"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41"/>
            <p:cNvSpPr/>
            <p:nvPr/>
          </p:nvSpPr>
          <p:spPr>
            <a:xfrm>
              <a:off x="2433025" y="3916775"/>
              <a:ext cx="58025" cy="25250"/>
            </a:xfrm>
            <a:custGeom>
              <a:avLst/>
              <a:gdLst/>
              <a:ahLst/>
              <a:cxnLst/>
              <a:rect l="l" t="t" r="r" b="b"/>
              <a:pathLst>
                <a:path w="2321" h="1010" extrusionOk="0">
                  <a:moveTo>
                    <a:pt x="1071" y="0"/>
                  </a:moveTo>
                  <a:cubicBezTo>
                    <a:pt x="1028" y="0"/>
                    <a:pt x="986" y="2"/>
                    <a:pt x="946" y="6"/>
                  </a:cubicBezTo>
                  <a:cubicBezTo>
                    <a:pt x="416" y="62"/>
                    <a:pt x="1" y="544"/>
                    <a:pt x="785" y="903"/>
                  </a:cubicBezTo>
                  <a:cubicBezTo>
                    <a:pt x="942" y="978"/>
                    <a:pt x="1123" y="1009"/>
                    <a:pt x="1305" y="1009"/>
                  </a:cubicBezTo>
                  <a:cubicBezTo>
                    <a:pt x="1812" y="1009"/>
                    <a:pt x="2320" y="764"/>
                    <a:pt x="2307" y="535"/>
                  </a:cubicBezTo>
                  <a:cubicBezTo>
                    <a:pt x="2280" y="255"/>
                    <a:pt x="1593" y="0"/>
                    <a:pt x="1071"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41"/>
            <p:cNvSpPr/>
            <p:nvPr/>
          </p:nvSpPr>
          <p:spPr>
            <a:xfrm>
              <a:off x="2534625" y="3770400"/>
              <a:ext cx="33350" cy="14800"/>
            </a:xfrm>
            <a:custGeom>
              <a:avLst/>
              <a:gdLst/>
              <a:ahLst/>
              <a:cxnLst/>
              <a:rect l="l" t="t" r="r" b="b"/>
              <a:pathLst>
                <a:path w="1334" h="592" extrusionOk="0">
                  <a:moveTo>
                    <a:pt x="1227" y="0"/>
                  </a:moveTo>
                  <a:cubicBezTo>
                    <a:pt x="1069" y="0"/>
                    <a:pt x="734" y="83"/>
                    <a:pt x="558" y="162"/>
                  </a:cubicBezTo>
                  <a:cubicBezTo>
                    <a:pt x="312" y="275"/>
                    <a:pt x="0" y="426"/>
                    <a:pt x="76" y="559"/>
                  </a:cubicBezTo>
                  <a:cubicBezTo>
                    <a:pt x="89" y="580"/>
                    <a:pt x="129" y="591"/>
                    <a:pt x="189" y="591"/>
                  </a:cubicBezTo>
                  <a:cubicBezTo>
                    <a:pt x="442" y="591"/>
                    <a:pt x="1037" y="402"/>
                    <a:pt x="1305" y="58"/>
                  </a:cubicBezTo>
                  <a:cubicBezTo>
                    <a:pt x="1334" y="17"/>
                    <a:pt x="1298" y="0"/>
                    <a:pt x="1227" y="0"/>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41"/>
            <p:cNvSpPr/>
            <p:nvPr/>
          </p:nvSpPr>
          <p:spPr>
            <a:xfrm>
              <a:off x="2534625" y="3768975"/>
              <a:ext cx="33900" cy="14675"/>
            </a:xfrm>
            <a:custGeom>
              <a:avLst/>
              <a:gdLst/>
              <a:ahLst/>
              <a:cxnLst/>
              <a:rect l="l" t="t" r="r" b="b"/>
              <a:pathLst>
                <a:path w="1356" h="587" extrusionOk="0">
                  <a:moveTo>
                    <a:pt x="1244" y="1"/>
                  </a:moveTo>
                  <a:cubicBezTo>
                    <a:pt x="1078" y="1"/>
                    <a:pt x="728" y="84"/>
                    <a:pt x="558" y="162"/>
                  </a:cubicBezTo>
                  <a:cubicBezTo>
                    <a:pt x="312" y="266"/>
                    <a:pt x="0" y="427"/>
                    <a:pt x="76" y="550"/>
                  </a:cubicBezTo>
                  <a:cubicBezTo>
                    <a:pt x="87" y="574"/>
                    <a:pt x="132" y="586"/>
                    <a:pt x="198" y="586"/>
                  </a:cubicBezTo>
                  <a:cubicBezTo>
                    <a:pt x="458" y="586"/>
                    <a:pt x="1059" y="398"/>
                    <a:pt x="1323" y="58"/>
                  </a:cubicBezTo>
                  <a:cubicBezTo>
                    <a:pt x="1356" y="17"/>
                    <a:pt x="1318" y="1"/>
                    <a:pt x="1244" y="1"/>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41"/>
            <p:cNvSpPr/>
            <p:nvPr/>
          </p:nvSpPr>
          <p:spPr>
            <a:xfrm>
              <a:off x="2533675" y="3792825"/>
              <a:ext cx="30250" cy="15175"/>
            </a:xfrm>
            <a:custGeom>
              <a:avLst/>
              <a:gdLst/>
              <a:ahLst/>
              <a:cxnLst/>
              <a:rect l="l" t="t" r="r" b="b"/>
              <a:pathLst>
                <a:path w="1210" h="607" extrusionOk="0">
                  <a:moveTo>
                    <a:pt x="646" y="1"/>
                  </a:moveTo>
                  <a:cubicBezTo>
                    <a:pt x="461" y="1"/>
                    <a:pt x="254" y="84"/>
                    <a:pt x="48" y="295"/>
                  </a:cubicBezTo>
                  <a:cubicBezTo>
                    <a:pt x="1" y="352"/>
                    <a:pt x="265" y="588"/>
                    <a:pt x="549" y="607"/>
                  </a:cubicBezTo>
                  <a:cubicBezTo>
                    <a:pt x="552" y="607"/>
                    <a:pt x="556" y="607"/>
                    <a:pt x="559" y="607"/>
                  </a:cubicBezTo>
                  <a:cubicBezTo>
                    <a:pt x="806" y="607"/>
                    <a:pt x="1209" y="294"/>
                    <a:pt x="1125" y="210"/>
                  </a:cubicBezTo>
                  <a:cubicBezTo>
                    <a:pt x="1001" y="86"/>
                    <a:pt x="835" y="1"/>
                    <a:pt x="646" y="1"/>
                  </a:cubicBezTo>
                  <a:close/>
                </a:path>
              </a:pathLst>
            </a:custGeom>
            <a:solidFill>
              <a:srgbClr val="87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41"/>
            <p:cNvSpPr/>
            <p:nvPr/>
          </p:nvSpPr>
          <p:spPr>
            <a:xfrm>
              <a:off x="2534150" y="3791425"/>
              <a:ext cx="29950" cy="14975"/>
            </a:xfrm>
            <a:custGeom>
              <a:avLst/>
              <a:gdLst/>
              <a:ahLst/>
              <a:cxnLst/>
              <a:rect l="l" t="t" r="r" b="b"/>
              <a:pathLst>
                <a:path w="1198" h="599" extrusionOk="0">
                  <a:moveTo>
                    <a:pt x="638" y="0"/>
                  </a:moveTo>
                  <a:cubicBezTo>
                    <a:pt x="454" y="0"/>
                    <a:pt x="249" y="83"/>
                    <a:pt x="48" y="294"/>
                  </a:cubicBezTo>
                  <a:cubicBezTo>
                    <a:pt x="0" y="351"/>
                    <a:pt x="256" y="587"/>
                    <a:pt x="539" y="597"/>
                  </a:cubicBezTo>
                  <a:cubicBezTo>
                    <a:pt x="549" y="598"/>
                    <a:pt x="560" y="598"/>
                    <a:pt x="570" y="598"/>
                  </a:cubicBezTo>
                  <a:cubicBezTo>
                    <a:pt x="818" y="598"/>
                    <a:pt x="1197" y="291"/>
                    <a:pt x="1116" y="209"/>
                  </a:cubicBezTo>
                  <a:cubicBezTo>
                    <a:pt x="992" y="85"/>
                    <a:pt x="825" y="0"/>
                    <a:pt x="638" y="0"/>
                  </a:cubicBezTo>
                  <a:close/>
                </a:path>
              </a:pathLst>
            </a:custGeom>
            <a:solidFill>
              <a:srgbClr val="AF90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5" name="Google Shape;1525;p41"/>
            <p:cNvSpPr/>
            <p:nvPr/>
          </p:nvSpPr>
          <p:spPr>
            <a:xfrm>
              <a:off x="2365450" y="3903200"/>
              <a:ext cx="35475" cy="38275"/>
            </a:xfrm>
            <a:custGeom>
              <a:avLst/>
              <a:gdLst/>
              <a:ahLst/>
              <a:cxnLst/>
              <a:rect l="l" t="t" r="r" b="b"/>
              <a:pathLst>
                <a:path w="1419" h="1531" extrusionOk="0">
                  <a:moveTo>
                    <a:pt x="1012" y="0"/>
                  </a:moveTo>
                  <a:cubicBezTo>
                    <a:pt x="974" y="208"/>
                    <a:pt x="842" y="473"/>
                    <a:pt x="709" y="662"/>
                  </a:cubicBezTo>
                  <a:cubicBezTo>
                    <a:pt x="543" y="911"/>
                    <a:pt x="287" y="1097"/>
                    <a:pt x="20" y="1097"/>
                  </a:cubicBezTo>
                  <a:cubicBezTo>
                    <a:pt x="14" y="1097"/>
                    <a:pt x="7" y="1097"/>
                    <a:pt x="1" y="1097"/>
                  </a:cubicBezTo>
                  <a:lnTo>
                    <a:pt x="1" y="1097"/>
                  </a:lnTo>
                  <a:cubicBezTo>
                    <a:pt x="48" y="1267"/>
                    <a:pt x="133" y="1409"/>
                    <a:pt x="256" y="1465"/>
                  </a:cubicBezTo>
                  <a:cubicBezTo>
                    <a:pt x="346" y="1510"/>
                    <a:pt x="436" y="1531"/>
                    <a:pt x="522" y="1531"/>
                  </a:cubicBezTo>
                  <a:cubicBezTo>
                    <a:pt x="799" y="1531"/>
                    <a:pt x="1045" y="1323"/>
                    <a:pt x="1182" y="1049"/>
                  </a:cubicBezTo>
                  <a:cubicBezTo>
                    <a:pt x="1295" y="794"/>
                    <a:pt x="1418" y="445"/>
                    <a:pt x="1343" y="256"/>
                  </a:cubicBezTo>
                  <a:cubicBezTo>
                    <a:pt x="1295" y="142"/>
                    <a:pt x="1173" y="48"/>
                    <a:pt x="101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41"/>
            <p:cNvSpPr/>
            <p:nvPr/>
          </p:nvSpPr>
          <p:spPr>
            <a:xfrm>
              <a:off x="2437525" y="3837750"/>
              <a:ext cx="20575" cy="22100"/>
            </a:xfrm>
            <a:custGeom>
              <a:avLst/>
              <a:gdLst/>
              <a:ahLst/>
              <a:cxnLst/>
              <a:rect l="l" t="t" r="r" b="b"/>
              <a:pathLst>
                <a:path w="823" h="884" extrusionOk="0">
                  <a:moveTo>
                    <a:pt x="728" y="1"/>
                  </a:moveTo>
                  <a:cubicBezTo>
                    <a:pt x="728" y="190"/>
                    <a:pt x="567" y="369"/>
                    <a:pt x="350" y="398"/>
                  </a:cubicBezTo>
                  <a:cubicBezTo>
                    <a:pt x="321" y="404"/>
                    <a:pt x="292" y="407"/>
                    <a:pt x="263" y="407"/>
                  </a:cubicBezTo>
                  <a:cubicBezTo>
                    <a:pt x="167" y="407"/>
                    <a:pt x="73" y="375"/>
                    <a:pt x="0" y="331"/>
                  </a:cubicBezTo>
                  <a:lnTo>
                    <a:pt x="0" y="331"/>
                  </a:lnTo>
                  <a:cubicBezTo>
                    <a:pt x="0" y="464"/>
                    <a:pt x="47" y="605"/>
                    <a:pt x="151" y="709"/>
                  </a:cubicBezTo>
                  <a:cubicBezTo>
                    <a:pt x="250" y="815"/>
                    <a:pt x="367" y="883"/>
                    <a:pt x="468" y="883"/>
                  </a:cubicBezTo>
                  <a:cubicBezTo>
                    <a:pt x="511" y="883"/>
                    <a:pt x="552" y="870"/>
                    <a:pt x="586" y="842"/>
                  </a:cubicBezTo>
                  <a:cubicBezTo>
                    <a:pt x="681" y="757"/>
                    <a:pt x="794" y="530"/>
                    <a:pt x="813" y="398"/>
                  </a:cubicBezTo>
                  <a:cubicBezTo>
                    <a:pt x="822" y="275"/>
                    <a:pt x="813" y="114"/>
                    <a:pt x="728"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41"/>
            <p:cNvSpPr/>
            <p:nvPr/>
          </p:nvSpPr>
          <p:spPr>
            <a:xfrm>
              <a:off x="2514950" y="3839400"/>
              <a:ext cx="19450" cy="6500"/>
            </a:xfrm>
            <a:custGeom>
              <a:avLst/>
              <a:gdLst/>
              <a:ahLst/>
              <a:cxnLst/>
              <a:rect l="l" t="t" r="r" b="b"/>
              <a:pathLst>
                <a:path w="778" h="260" extrusionOk="0">
                  <a:moveTo>
                    <a:pt x="721" y="1"/>
                  </a:moveTo>
                  <a:cubicBezTo>
                    <a:pt x="674" y="48"/>
                    <a:pt x="561" y="86"/>
                    <a:pt x="447" y="95"/>
                  </a:cubicBezTo>
                  <a:cubicBezTo>
                    <a:pt x="417" y="101"/>
                    <a:pt x="387" y="104"/>
                    <a:pt x="358" y="104"/>
                  </a:cubicBezTo>
                  <a:cubicBezTo>
                    <a:pt x="242" y="104"/>
                    <a:pt x="139" y="61"/>
                    <a:pt x="79" y="1"/>
                  </a:cubicBezTo>
                  <a:lnTo>
                    <a:pt x="79" y="1"/>
                  </a:lnTo>
                  <a:cubicBezTo>
                    <a:pt x="1" y="130"/>
                    <a:pt x="175" y="260"/>
                    <a:pt x="422" y="260"/>
                  </a:cubicBezTo>
                  <a:cubicBezTo>
                    <a:pt x="445" y="260"/>
                    <a:pt x="470" y="258"/>
                    <a:pt x="494" y="256"/>
                  </a:cubicBezTo>
                  <a:cubicBezTo>
                    <a:pt x="646" y="237"/>
                    <a:pt x="778" y="190"/>
                    <a:pt x="778" y="124"/>
                  </a:cubicBezTo>
                  <a:cubicBezTo>
                    <a:pt x="778" y="95"/>
                    <a:pt x="750" y="48"/>
                    <a:pt x="721"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41"/>
            <p:cNvSpPr/>
            <p:nvPr/>
          </p:nvSpPr>
          <p:spPr>
            <a:xfrm>
              <a:off x="2535800" y="3769000"/>
              <a:ext cx="32625" cy="14525"/>
            </a:xfrm>
            <a:custGeom>
              <a:avLst/>
              <a:gdLst/>
              <a:ahLst/>
              <a:cxnLst/>
              <a:rect l="l" t="t" r="r" b="b"/>
              <a:pathLst>
                <a:path w="1305" h="581" extrusionOk="0">
                  <a:moveTo>
                    <a:pt x="1191" y="0"/>
                  </a:moveTo>
                  <a:cubicBezTo>
                    <a:pt x="924" y="300"/>
                    <a:pt x="378" y="468"/>
                    <a:pt x="115" y="468"/>
                  </a:cubicBezTo>
                  <a:cubicBezTo>
                    <a:pt x="72" y="468"/>
                    <a:pt x="36" y="464"/>
                    <a:pt x="10" y="454"/>
                  </a:cubicBezTo>
                  <a:cubicBezTo>
                    <a:pt x="1" y="492"/>
                    <a:pt x="1" y="520"/>
                    <a:pt x="10" y="539"/>
                  </a:cubicBezTo>
                  <a:cubicBezTo>
                    <a:pt x="26" y="567"/>
                    <a:pt x="77" y="581"/>
                    <a:pt x="151" y="581"/>
                  </a:cubicBezTo>
                  <a:cubicBezTo>
                    <a:pt x="426" y="581"/>
                    <a:pt x="1016" y="392"/>
                    <a:pt x="1276" y="57"/>
                  </a:cubicBezTo>
                  <a:cubicBezTo>
                    <a:pt x="1305" y="10"/>
                    <a:pt x="1267" y="0"/>
                    <a:pt x="1191"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41"/>
            <p:cNvSpPr/>
            <p:nvPr/>
          </p:nvSpPr>
          <p:spPr>
            <a:xfrm>
              <a:off x="2478875" y="3805850"/>
              <a:ext cx="56000" cy="28175"/>
            </a:xfrm>
            <a:custGeom>
              <a:avLst/>
              <a:gdLst/>
              <a:ahLst/>
              <a:cxnLst/>
              <a:rect l="l" t="t" r="r" b="b"/>
              <a:pathLst>
                <a:path w="2240" h="1127" extrusionOk="0">
                  <a:moveTo>
                    <a:pt x="2032" y="1"/>
                  </a:moveTo>
                  <a:cubicBezTo>
                    <a:pt x="1862" y="199"/>
                    <a:pt x="1522" y="379"/>
                    <a:pt x="1106" y="435"/>
                  </a:cubicBezTo>
                  <a:cubicBezTo>
                    <a:pt x="1002" y="451"/>
                    <a:pt x="901" y="458"/>
                    <a:pt x="806" y="458"/>
                  </a:cubicBezTo>
                  <a:cubicBezTo>
                    <a:pt x="545" y="458"/>
                    <a:pt x="320" y="405"/>
                    <a:pt x="161" y="322"/>
                  </a:cubicBezTo>
                  <a:cubicBezTo>
                    <a:pt x="57" y="464"/>
                    <a:pt x="0" y="587"/>
                    <a:pt x="9" y="700"/>
                  </a:cubicBezTo>
                  <a:cubicBezTo>
                    <a:pt x="49" y="953"/>
                    <a:pt x="420" y="1127"/>
                    <a:pt x="894" y="1127"/>
                  </a:cubicBezTo>
                  <a:cubicBezTo>
                    <a:pt x="986" y="1127"/>
                    <a:pt x="1083" y="1120"/>
                    <a:pt x="1181" y="1106"/>
                  </a:cubicBezTo>
                  <a:cubicBezTo>
                    <a:pt x="1786" y="1012"/>
                    <a:pt x="2240" y="700"/>
                    <a:pt x="2193" y="379"/>
                  </a:cubicBezTo>
                  <a:cubicBezTo>
                    <a:pt x="2174" y="256"/>
                    <a:pt x="2126" y="114"/>
                    <a:pt x="2032"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41"/>
            <p:cNvSpPr/>
            <p:nvPr/>
          </p:nvSpPr>
          <p:spPr>
            <a:xfrm>
              <a:off x="2476975" y="3842725"/>
              <a:ext cx="36350" cy="26275"/>
            </a:xfrm>
            <a:custGeom>
              <a:avLst/>
              <a:gdLst/>
              <a:ahLst/>
              <a:cxnLst/>
              <a:rect l="l" t="t" r="r" b="b"/>
              <a:pathLst>
                <a:path w="1454" h="1051" extrusionOk="0">
                  <a:moveTo>
                    <a:pt x="1182" y="0"/>
                  </a:moveTo>
                  <a:cubicBezTo>
                    <a:pt x="983" y="279"/>
                    <a:pt x="503" y="550"/>
                    <a:pt x="277" y="550"/>
                  </a:cubicBezTo>
                  <a:cubicBezTo>
                    <a:pt x="234" y="550"/>
                    <a:pt x="201" y="541"/>
                    <a:pt x="180" y="520"/>
                  </a:cubicBezTo>
                  <a:cubicBezTo>
                    <a:pt x="123" y="463"/>
                    <a:pt x="76" y="388"/>
                    <a:pt x="29" y="312"/>
                  </a:cubicBezTo>
                  <a:lnTo>
                    <a:pt x="29" y="312"/>
                  </a:lnTo>
                  <a:cubicBezTo>
                    <a:pt x="0" y="577"/>
                    <a:pt x="133" y="879"/>
                    <a:pt x="274" y="1021"/>
                  </a:cubicBezTo>
                  <a:cubicBezTo>
                    <a:pt x="296" y="1041"/>
                    <a:pt x="330" y="1051"/>
                    <a:pt x="372" y="1051"/>
                  </a:cubicBezTo>
                  <a:cubicBezTo>
                    <a:pt x="682" y="1051"/>
                    <a:pt x="1454" y="551"/>
                    <a:pt x="1371" y="227"/>
                  </a:cubicBezTo>
                  <a:cubicBezTo>
                    <a:pt x="1352" y="132"/>
                    <a:pt x="1276" y="57"/>
                    <a:pt x="1182"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41"/>
            <p:cNvSpPr/>
            <p:nvPr/>
          </p:nvSpPr>
          <p:spPr>
            <a:xfrm>
              <a:off x="2402550" y="3872950"/>
              <a:ext cx="77275" cy="35025"/>
            </a:xfrm>
            <a:custGeom>
              <a:avLst/>
              <a:gdLst/>
              <a:ahLst/>
              <a:cxnLst/>
              <a:rect l="l" t="t" r="r" b="b"/>
              <a:pathLst>
                <a:path w="3091" h="1401" extrusionOk="0">
                  <a:moveTo>
                    <a:pt x="2505" y="1"/>
                  </a:moveTo>
                  <a:cubicBezTo>
                    <a:pt x="2363" y="246"/>
                    <a:pt x="2061" y="454"/>
                    <a:pt x="1787" y="530"/>
                  </a:cubicBezTo>
                  <a:cubicBezTo>
                    <a:pt x="1642" y="568"/>
                    <a:pt x="1461" y="587"/>
                    <a:pt x="1267" y="587"/>
                  </a:cubicBezTo>
                  <a:cubicBezTo>
                    <a:pt x="890" y="587"/>
                    <a:pt x="467" y="516"/>
                    <a:pt x="180" y="379"/>
                  </a:cubicBezTo>
                  <a:cubicBezTo>
                    <a:pt x="48" y="568"/>
                    <a:pt x="0" y="757"/>
                    <a:pt x="123" y="955"/>
                  </a:cubicBezTo>
                  <a:cubicBezTo>
                    <a:pt x="299" y="1243"/>
                    <a:pt x="954" y="1400"/>
                    <a:pt x="1512" y="1400"/>
                  </a:cubicBezTo>
                  <a:cubicBezTo>
                    <a:pt x="1705" y="1400"/>
                    <a:pt x="1886" y="1382"/>
                    <a:pt x="2032" y="1343"/>
                  </a:cubicBezTo>
                  <a:cubicBezTo>
                    <a:pt x="2495" y="1210"/>
                    <a:pt x="3091" y="710"/>
                    <a:pt x="2741" y="209"/>
                  </a:cubicBezTo>
                  <a:cubicBezTo>
                    <a:pt x="2684" y="142"/>
                    <a:pt x="2599" y="67"/>
                    <a:pt x="2505"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41"/>
            <p:cNvSpPr/>
            <p:nvPr/>
          </p:nvSpPr>
          <p:spPr>
            <a:xfrm>
              <a:off x="2481000" y="3861850"/>
              <a:ext cx="68525" cy="52300"/>
            </a:xfrm>
            <a:custGeom>
              <a:avLst/>
              <a:gdLst/>
              <a:ahLst/>
              <a:cxnLst/>
              <a:rect l="l" t="t" r="r" b="b"/>
              <a:pathLst>
                <a:path w="2741" h="2092" extrusionOk="0">
                  <a:moveTo>
                    <a:pt x="2126" y="1"/>
                  </a:moveTo>
                  <a:cubicBezTo>
                    <a:pt x="2089" y="86"/>
                    <a:pt x="2041" y="161"/>
                    <a:pt x="1985" y="237"/>
                  </a:cubicBezTo>
                  <a:cubicBezTo>
                    <a:pt x="1595" y="780"/>
                    <a:pt x="1014" y="994"/>
                    <a:pt x="551" y="994"/>
                  </a:cubicBezTo>
                  <a:cubicBezTo>
                    <a:pt x="531" y="994"/>
                    <a:pt x="511" y="994"/>
                    <a:pt x="492" y="993"/>
                  </a:cubicBezTo>
                  <a:cubicBezTo>
                    <a:pt x="151" y="1390"/>
                    <a:pt x="0" y="1777"/>
                    <a:pt x="217" y="1938"/>
                  </a:cubicBezTo>
                  <a:cubicBezTo>
                    <a:pt x="350" y="2030"/>
                    <a:pt x="577" y="2091"/>
                    <a:pt x="841" y="2091"/>
                  </a:cubicBezTo>
                  <a:cubicBezTo>
                    <a:pt x="1310" y="2091"/>
                    <a:pt x="1898" y="1898"/>
                    <a:pt x="2297" y="1343"/>
                  </a:cubicBezTo>
                  <a:cubicBezTo>
                    <a:pt x="2741" y="728"/>
                    <a:pt x="2561" y="76"/>
                    <a:pt x="2249" y="19"/>
                  </a:cubicBezTo>
                  <a:cubicBezTo>
                    <a:pt x="2221" y="1"/>
                    <a:pt x="2174" y="1"/>
                    <a:pt x="2126"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1"/>
            <p:cNvSpPr/>
            <p:nvPr/>
          </p:nvSpPr>
          <p:spPr>
            <a:xfrm>
              <a:off x="2541700" y="3816500"/>
              <a:ext cx="29100" cy="50500"/>
            </a:xfrm>
            <a:custGeom>
              <a:avLst/>
              <a:gdLst/>
              <a:ahLst/>
              <a:cxnLst/>
              <a:rect l="l" t="t" r="r" b="b"/>
              <a:pathLst>
                <a:path w="1164" h="2020" extrusionOk="0">
                  <a:moveTo>
                    <a:pt x="568" y="0"/>
                  </a:moveTo>
                  <a:cubicBezTo>
                    <a:pt x="455" y="293"/>
                    <a:pt x="247" y="567"/>
                    <a:pt x="124" y="699"/>
                  </a:cubicBezTo>
                  <a:cubicBezTo>
                    <a:pt x="86" y="728"/>
                    <a:pt x="39" y="766"/>
                    <a:pt x="1" y="803"/>
                  </a:cubicBezTo>
                  <a:cubicBezTo>
                    <a:pt x="58" y="1266"/>
                    <a:pt x="266" y="1758"/>
                    <a:pt x="455" y="1909"/>
                  </a:cubicBezTo>
                  <a:cubicBezTo>
                    <a:pt x="534" y="1982"/>
                    <a:pt x="617" y="2020"/>
                    <a:pt x="688" y="2020"/>
                  </a:cubicBezTo>
                  <a:cubicBezTo>
                    <a:pt x="728" y="2020"/>
                    <a:pt x="764" y="2008"/>
                    <a:pt x="795" y="1985"/>
                  </a:cubicBezTo>
                  <a:cubicBezTo>
                    <a:pt x="861" y="1928"/>
                    <a:pt x="974" y="1720"/>
                    <a:pt x="1012" y="1559"/>
                  </a:cubicBezTo>
                  <a:cubicBezTo>
                    <a:pt x="1097" y="1238"/>
                    <a:pt x="1163" y="350"/>
                    <a:pt x="747" y="95"/>
                  </a:cubicBezTo>
                  <a:cubicBezTo>
                    <a:pt x="672" y="57"/>
                    <a:pt x="625" y="19"/>
                    <a:pt x="568"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1"/>
            <p:cNvSpPr/>
            <p:nvPr/>
          </p:nvSpPr>
          <p:spPr>
            <a:xfrm>
              <a:off x="2538175" y="3791550"/>
              <a:ext cx="25775" cy="15275"/>
            </a:xfrm>
            <a:custGeom>
              <a:avLst/>
              <a:gdLst/>
              <a:ahLst/>
              <a:cxnLst/>
              <a:rect l="l" t="t" r="r" b="b"/>
              <a:pathLst>
                <a:path w="1031" h="611" extrusionOk="0">
                  <a:moveTo>
                    <a:pt x="474" y="0"/>
                  </a:moveTo>
                  <a:cubicBezTo>
                    <a:pt x="446" y="0"/>
                    <a:pt x="417" y="2"/>
                    <a:pt x="388" y="6"/>
                  </a:cubicBezTo>
                  <a:cubicBezTo>
                    <a:pt x="340" y="157"/>
                    <a:pt x="217" y="374"/>
                    <a:pt x="76" y="440"/>
                  </a:cubicBezTo>
                  <a:cubicBezTo>
                    <a:pt x="47" y="450"/>
                    <a:pt x="28" y="469"/>
                    <a:pt x="0" y="469"/>
                  </a:cubicBezTo>
                  <a:cubicBezTo>
                    <a:pt x="95" y="535"/>
                    <a:pt x="227" y="611"/>
                    <a:pt x="369" y="611"/>
                  </a:cubicBezTo>
                  <a:cubicBezTo>
                    <a:pt x="614" y="611"/>
                    <a:pt x="1030" y="289"/>
                    <a:pt x="945" y="204"/>
                  </a:cubicBezTo>
                  <a:cubicBezTo>
                    <a:pt x="822" y="81"/>
                    <a:pt x="662" y="0"/>
                    <a:pt x="474"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1"/>
            <p:cNvSpPr/>
            <p:nvPr/>
          </p:nvSpPr>
          <p:spPr>
            <a:xfrm>
              <a:off x="2502725" y="3917850"/>
              <a:ext cx="68550" cy="27000"/>
            </a:xfrm>
            <a:custGeom>
              <a:avLst/>
              <a:gdLst/>
              <a:ahLst/>
              <a:cxnLst/>
              <a:rect l="l" t="t" r="r" b="b"/>
              <a:pathLst>
                <a:path w="2742" h="1080" extrusionOk="0">
                  <a:moveTo>
                    <a:pt x="1654" y="0"/>
                  </a:moveTo>
                  <a:cubicBezTo>
                    <a:pt x="1456" y="104"/>
                    <a:pt x="1163" y="189"/>
                    <a:pt x="861" y="218"/>
                  </a:cubicBezTo>
                  <a:cubicBezTo>
                    <a:pt x="733" y="239"/>
                    <a:pt x="579" y="250"/>
                    <a:pt x="422" y="250"/>
                  </a:cubicBezTo>
                  <a:cubicBezTo>
                    <a:pt x="370" y="250"/>
                    <a:pt x="317" y="248"/>
                    <a:pt x="265" y="246"/>
                  </a:cubicBezTo>
                  <a:cubicBezTo>
                    <a:pt x="86" y="501"/>
                    <a:pt x="1" y="917"/>
                    <a:pt x="199" y="993"/>
                  </a:cubicBezTo>
                  <a:cubicBezTo>
                    <a:pt x="357" y="1045"/>
                    <a:pt x="731" y="1080"/>
                    <a:pt x="1083" y="1080"/>
                  </a:cubicBezTo>
                  <a:cubicBezTo>
                    <a:pt x="1237" y="1080"/>
                    <a:pt x="1386" y="1073"/>
                    <a:pt x="1513" y="1059"/>
                  </a:cubicBezTo>
                  <a:cubicBezTo>
                    <a:pt x="2127" y="974"/>
                    <a:pt x="2741" y="709"/>
                    <a:pt x="2486" y="407"/>
                  </a:cubicBezTo>
                  <a:cubicBezTo>
                    <a:pt x="2316" y="237"/>
                    <a:pt x="2014" y="76"/>
                    <a:pt x="1654"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1"/>
            <p:cNvSpPr/>
            <p:nvPr/>
          </p:nvSpPr>
          <p:spPr>
            <a:xfrm>
              <a:off x="2436325" y="3918550"/>
              <a:ext cx="54500" cy="23375"/>
            </a:xfrm>
            <a:custGeom>
              <a:avLst/>
              <a:gdLst/>
              <a:ahLst/>
              <a:cxnLst/>
              <a:rect l="l" t="t" r="r" b="b"/>
              <a:pathLst>
                <a:path w="2180" h="935" extrusionOk="0">
                  <a:moveTo>
                    <a:pt x="568" y="1"/>
                  </a:moveTo>
                  <a:cubicBezTo>
                    <a:pt x="180" y="161"/>
                    <a:pt x="1" y="539"/>
                    <a:pt x="634" y="832"/>
                  </a:cubicBezTo>
                  <a:cubicBezTo>
                    <a:pt x="793" y="904"/>
                    <a:pt x="974" y="934"/>
                    <a:pt x="1156" y="934"/>
                  </a:cubicBezTo>
                  <a:cubicBezTo>
                    <a:pt x="1668" y="934"/>
                    <a:pt x="2179" y="694"/>
                    <a:pt x="2165" y="464"/>
                  </a:cubicBezTo>
                  <a:cubicBezTo>
                    <a:pt x="2146" y="313"/>
                    <a:pt x="1938" y="161"/>
                    <a:pt x="1664" y="67"/>
                  </a:cubicBezTo>
                  <a:cubicBezTo>
                    <a:pt x="1519" y="117"/>
                    <a:pt x="1347" y="145"/>
                    <a:pt x="1174" y="145"/>
                  </a:cubicBezTo>
                  <a:cubicBezTo>
                    <a:pt x="986" y="145"/>
                    <a:pt x="796" y="112"/>
                    <a:pt x="634" y="38"/>
                  </a:cubicBezTo>
                  <a:lnTo>
                    <a:pt x="568" y="1"/>
                  </a:ln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1"/>
            <p:cNvSpPr/>
            <p:nvPr/>
          </p:nvSpPr>
          <p:spPr>
            <a:xfrm>
              <a:off x="2404450" y="3915725"/>
              <a:ext cx="23375" cy="23650"/>
            </a:xfrm>
            <a:custGeom>
              <a:avLst/>
              <a:gdLst/>
              <a:ahLst/>
              <a:cxnLst/>
              <a:rect l="l" t="t" r="r" b="b"/>
              <a:pathLst>
                <a:path w="935" h="946" extrusionOk="0">
                  <a:moveTo>
                    <a:pt x="709" y="0"/>
                  </a:moveTo>
                  <a:cubicBezTo>
                    <a:pt x="575" y="152"/>
                    <a:pt x="348" y="228"/>
                    <a:pt x="164" y="228"/>
                  </a:cubicBezTo>
                  <a:cubicBezTo>
                    <a:pt x="154" y="228"/>
                    <a:pt x="143" y="228"/>
                    <a:pt x="132" y="227"/>
                  </a:cubicBezTo>
                  <a:lnTo>
                    <a:pt x="132" y="227"/>
                  </a:lnTo>
                  <a:cubicBezTo>
                    <a:pt x="47" y="520"/>
                    <a:pt x="0" y="936"/>
                    <a:pt x="189" y="945"/>
                  </a:cubicBezTo>
                  <a:cubicBezTo>
                    <a:pt x="194" y="946"/>
                    <a:pt x="199" y="946"/>
                    <a:pt x="204" y="946"/>
                  </a:cubicBezTo>
                  <a:cubicBezTo>
                    <a:pt x="455" y="946"/>
                    <a:pt x="934" y="720"/>
                    <a:pt x="870" y="322"/>
                  </a:cubicBezTo>
                  <a:cubicBezTo>
                    <a:pt x="851" y="180"/>
                    <a:pt x="794" y="66"/>
                    <a:pt x="709"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1"/>
            <p:cNvSpPr/>
            <p:nvPr/>
          </p:nvSpPr>
          <p:spPr>
            <a:xfrm>
              <a:off x="2548325" y="3900825"/>
              <a:ext cx="17025" cy="16600"/>
            </a:xfrm>
            <a:custGeom>
              <a:avLst/>
              <a:gdLst/>
              <a:ahLst/>
              <a:cxnLst/>
              <a:rect l="l" t="t" r="r" b="b"/>
              <a:pathLst>
                <a:path w="681" h="664" extrusionOk="0">
                  <a:moveTo>
                    <a:pt x="568" y="1"/>
                  </a:moveTo>
                  <a:cubicBezTo>
                    <a:pt x="484" y="79"/>
                    <a:pt x="376" y="115"/>
                    <a:pt x="273" y="115"/>
                  </a:cubicBezTo>
                  <a:cubicBezTo>
                    <a:pt x="203" y="115"/>
                    <a:pt x="134" y="98"/>
                    <a:pt x="76" y="67"/>
                  </a:cubicBezTo>
                  <a:lnTo>
                    <a:pt x="76" y="67"/>
                  </a:lnTo>
                  <a:cubicBezTo>
                    <a:pt x="1" y="228"/>
                    <a:pt x="67" y="473"/>
                    <a:pt x="265" y="596"/>
                  </a:cubicBezTo>
                  <a:cubicBezTo>
                    <a:pt x="338" y="640"/>
                    <a:pt x="411" y="664"/>
                    <a:pt x="473" y="664"/>
                  </a:cubicBezTo>
                  <a:cubicBezTo>
                    <a:pt x="532" y="664"/>
                    <a:pt x="583" y="642"/>
                    <a:pt x="615" y="596"/>
                  </a:cubicBezTo>
                  <a:cubicBezTo>
                    <a:pt x="662" y="521"/>
                    <a:pt x="681" y="351"/>
                    <a:pt x="672" y="237"/>
                  </a:cubicBezTo>
                  <a:cubicBezTo>
                    <a:pt x="672" y="162"/>
                    <a:pt x="624" y="76"/>
                    <a:pt x="568" y="1"/>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1"/>
            <p:cNvSpPr/>
            <p:nvPr/>
          </p:nvSpPr>
          <p:spPr>
            <a:xfrm>
              <a:off x="2531325" y="3926550"/>
              <a:ext cx="24825" cy="23225"/>
            </a:xfrm>
            <a:custGeom>
              <a:avLst/>
              <a:gdLst/>
              <a:ahLst/>
              <a:cxnLst/>
              <a:rect l="l" t="t" r="r" b="b"/>
              <a:pathLst>
                <a:path w="993" h="929" extrusionOk="0">
                  <a:moveTo>
                    <a:pt x="519" y="0"/>
                  </a:moveTo>
                  <a:cubicBezTo>
                    <a:pt x="1" y="0"/>
                    <a:pt x="19" y="928"/>
                    <a:pt x="19" y="928"/>
                  </a:cubicBezTo>
                  <a:lnTo>
                    <a:pt x="992" y="928"/>
                  </a:lnTo>
                  <a:cubicBezTo>
                    <a:pt x="992" y="928"/>
                    <a:pt x="832" y="30"/>
                    <a:pt x="558" y="2"/>
                  </a:cubicBezTo>
                  <a:cubicBezTo>
                    <a:pt x="544" y="1"/>
                    <a:pt x="532" y="0"/>
                    <a:pt x="519" y="0"/>
                  </a:cubicBezTo>
                  <a:close/>
                </a:path>
              </a:pathLst>
            </a:custGeom>
            <a:solidFill>
              <a:srgbClr val="A886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1"/>
            <p:cNvSpPr/>
            <p:nvPr/>
          </p:nvSpPr>
          <p:spPr>
            <a:xfrm>
              <a:off x="2502500" y="3887600"/>
              <a:ext cx="65700" cy="61700"/>
            </a:xfrm>
            <a:custGeom>
              <a:avLst/>
              <a:gdLst/>
              <a:ahLst/>
              <a:cxnLst/>
              <a:rect l="l" t="t" r="r" b="b"/>
              <a:pathLst>
                <a:path w="2628" h="2468" extrusionOk="0">
                  <a:moveTo>
                    <a:pt x="1597" y="1"/>
                  </a:moveTo>
                  <a:cubicBezTo>
                    <a:pt x="1711" y="502"/>
                    <a:pt x="1323" y="1163"/>
                    <a:pt x="1323" y="1163"/>
                  </a:cubicBezTo>
                  <a:cubicBezTo>
                    <a:pt x="1191" y="842"/>
                    <a:pt x="1276" y="199"/>
                    <a:pt x="1276" y="199"/>
                  </a:cubicBezTo>
                  <a:lnTo>
                    <a:pt x="1276" y="199"/>
                  </a:lnTo>
                  <a:cubicBezTo>
                    <a:pt x="1087" y="454"/>
                    <a:pt x="964" y="1324"/>
                    <a:pt x="964" y="1324"/>
                  </a:cubicBezTo>
                  <a:cubicBezTo>
                    <a:pt x="822" y="880"/>
                    <a:pt x="425" y="606"/>
                    <a:pt x="425" y="605"/>
                  </a:cubicBezTo>
                  <a:lnTo>
                    <a:pt x="425" y="605"/>
                  </a:lnTo>
                  <a:cubicBezTo>
                    <a:pt x="586" y="955"/>
                    <a:pt x="681" y="1664"/>
                    <a:pt x="681" y="1664"/>
                  </a:cubicBezTo>
                  <a:cubicBezTo>
                    <a:pt x="482" y="1362"/>
                    <a:pt x="0" y="1258"/>
                    <a:pt x="0" y="1258"/>
                  </a:cubicBezTo>
                  <a:lnTo>
                    <a:pt x="0" y="1258"/>
                  </a:lnTo>
                  <a:cubicBezTo>
                    <a:pt x="473" y="1787"/>
                    <a:pt x="671" y="2467"/>
                    <a:pt x="671" y="2467"/>
                  </a:cubicBezTo>
                  <a:lnTo>
                    <a:pt x="2571" y="2467"/>
                  </a:lnTo>
                  <a:cubicBezTo>
                    <a:pt x="2467" y="1702"/>
                    <a:pt x="2618" y="1182"/>
                    <a:pt x="2618" y="1182"/>
                  </a:cubicBezTo>
                  <a:lnTo>
                    <a:pt x="2618" y="1182"/>
                  </a:lnTo>
                  <a:cubicBezTo>
                    <a:pt x="2372" y="1352"/>
                    <a:pt x="2051" y="1796"/>
                    <a:pt x="2051" y="1796"/>
                  </a:cubicBezTo>
                  <a:cubicBezTo>
                    <a:pt x="2155" y="795"/>
                    <a:pt x="2627" y="284"/>
                    <a:pt x="2627" y="284"/>
                  </a:cubicBezTo>
                  <a:lnTo>
                    <a:pt x="2627" y="284"/>
                  </a:lnTo>
                  <a:cubicBezTo>
                    <a:pt x="2193" y="331"/>
                    <a:pt x="1701" y="1286"/>
                    <a:pt x="1701" y="1286"/>
                  </a:cubicBezTo>
                  <a:cubicBezTo>
                    <a:pt x="1862" y="379"/>
                    <a:pt x="1597" y="1"/>
                    <a:pt x="1597"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1"/>
            <p:cNvSpPr/>
            <p:nvPr/>
          </p:nvSpPr>
          <p:spPr>
            <a:xfrm>
              <a:off x="2534625" y="3898000"/>
              <a:ext cx="55300" cy="5200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53" y="1465"/>
                    <a:pt x="1153" y="1465"/>
                  </a:cubicBezTo>
                  <a:cubicBezTo>
                    <a:pt x="1267" y="870"/>
                    <a:pt x="1106" y="76"/>
                    <a:pt x="1106" y="76"/>
                  </a:cubicBezTo>
                  <a:cubicBezTo>
                    <a:pt x="1106" y="634"/>
                    <a:pt x="785" y="1333"/>
                    <a:pt x="785" y="1333"/>
                  </a:cubicBezTo>
                  <a:cubicBezTo>
                    <a:pt x="823" y="851"/>
                    <a:pt x="605" y="473"/>
                    <a:pt x="605" y="473"/>
                  </a:cubicBezTo>
                  <a:lnTo>
                    <a:pt x="605" y="473"/>
                  </a:lnTo>
                  <a:cubicBezTo>
                    <a:pt x="700" y="946"/>
                    <a:pt x="378" y="1787"/>
                    <a:pt x="378" y="1787"/>
                  </a:cubicBezTo>
                  <a:cubicBezTo>
                    <a:pt x="435" y="1607"/>
                    <a:pt x="416" y="1173"/>
                    <a:pt x="416" y="1172"/>
                  </a:cubicBezTo>
                  <a:lnTo>
                    <a:pt x="416" y="1172"/>
                  </a:lnTo>
                  <a:cubicBezTo>
                    <a:pt x="312" y="1654"/>
                    <a:pt x="0" y="2080"/>
                    <a:pt x="0" y="2080"/>
                  </a:cubicBezTo>
                  <a:lnTo>
                    <a:pt x="1834" y="2080"/>
                  </a:lnTo>
                  <a:cubicBezTo>
                    <a:pt x="1749" y="1295"/>
                    <a:pt x="2212" y="1"/>
                    <a:pt x="2212" y="0"/>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1"/>
            <p:cNvSpPr/>
            <p:nvPr/>
          </p:nvSpPr>
          <p:spPr>
            <a:xfrm>
              <a:off x="2480050" y="3919025"/>
              <a:ext cx="45850" cy="30975"/>
            </a:xfrm>
            <a:custGeom>
              <a:avLst/>
              <a:gdLst/>
              <a:ahLst/>
              <a:cxnLst/>
              <a:rect l="l" t="t" r="r" b="b"/>
              <a:pathLst>
                <a:path w="1834" h="1239" extrusionOk="0">
                  <a:moveTo>
                    <a:pt x="1720" y="1"/>
                  </a:moveTo>
                  <a:lnTo>
                    <a:pt x="1720" y="1"/>
                  </a:lnTo>
                  <a:cubicBezTo>
                    <a:pt x="153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75" y="379"/>
                    <a:pt x="605" y="785"/>
                    <a:pt x="605" y="785"/>
                  </a:cubicBezTo>
                  <a:cubicBezTo>
                    <a:pt x="539" y="502"/>
                    <a:pt x="227" y="284"/>
                    <a:pt x="227" y="284"/>
                  </a:cubicBezTo>
                  <a:lnTo>
                    <a:pt x="227" y="284"/>
                  </a:lnTo>
                  <a:cubicBezTo>
                    <a:pt x="411" y="530"/>
                    <a:pt x="319" y="986"/>
                    <a:pt x="304" y="1051"/>
                  </a:cubicBezTo>
                  <a:lnTo>
                    <a:pt x="304" y="1051"/>
                  </a:lnTo>
                  <a:cubicBezTo>
                    <a:pt x="325" y="943"/>
                    <a:pt x="199" y="691"/>
                    <a:pt x="199" y="690"/>
                  </a:cubicBezTo>
                  <a:lnTo>
                    <a:pt x="199" y="690"/>
                  </a:lnTo>
                  <a:cubicBezTo>
                    <a:pt x="208" y="974"/>
                    <a:pt x="0" y="1239"/>
                    <a:pt x="0" y="1239"/>
                  </a:cubicBezTo>
                  <a:lnTo>
                    <a:pt x="1834" y="1239"/>
                  </a:lnTo>
                  <a:cubicBezTo>
                    <a:pt x="1569" y="766"/>
                    <a:pt x="1720" y="1"/>
                    <a:pt x="1720" y="1"/>
                  </a:cubicBezTo>
                  <a:close/>
                </a:path>
              </a:pathLst>
            </a:custGeom>
            <a:solidFill>
              <a:srgbClr val="C9D3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05" name="Google Shape;1705;p41"/>
          <p:cNvGrpSpPr/>
          <p:nvPr/>
        </p:nvGrpSpPr>
        <p:grpSpPr>
          <a:xfrm>
            <a:off x="7676647" y="1040769"/>
            <a:ext cx="4377408" cy="4538207"/>
            <a:chOff x="5604351" y="1798151"/>
            <a:chExt cx="3356565" cy="3342816"/>
          </a:xfrm>
        </p:grpSpPr>
        <p:sp>
          <p:nvSpPr>
            <p:cNvPr id="1706" name="Google Shape;1706;p41"/>
            <p:cNvSpPr/>
            <p:nvPr/>
          </p:nvSpPr>
          <p:spPr>
            <a:xfrm>
              <a:off x="5724182" y="1888491"/>
              <a:ext cx="282864" cy="3252476"/>
            </a:xfrm>
            <a:custGeom>
              <a:avLst/>
              <a:gdLst/>
              <a:ahLst/>
              <a:cxnLst/>
              <a:rect l="l" t="t" r="r" b="b"/>
              <a:pathLst>
                <a:path w="1362" h="15661" extrusionOk="0">
                  <a:moveTo>
                    <a:pt x="0" y="1"/>
                  </a:moveTo>
                  <a:lnTo>
                    <a:pt x="0" y="15660"/>
                  </a:lnTo>
                  <a:lnTo>
                    <a:pt x="1361" y="15660"/>
                  </a:lnTo>
                  <a:lnTo>
                    <a:pt x="1361" y="1"/>
                  </a:lnTo>
                  <a:close/>
                </a:path>
              </a:pathLst>
            </a:custGeom>
            <a:solidFill>
              <a:srgbClr val="FFD0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41"/>
            <p:cNvSpPr/>
            <p:nvPr/>
          </p:nvSpPr>
          <p:spPr>
            <a:xfrm>
              <a:off x="5706530" y="1888491"/>
              <a:ext cx="310278" cy="3252476"/>
            </a:xfrm>
            <a:custGeom>
              <a:avLst/>
              <a:gdLst/>
              <a:ahLst/>
              <a:cxnLst/>
              <a:rect l="l" t="t" r="r" b="b"/>
              <a:pathLst>
                <a:path w="1494" h="15661" extrusionOk="0">
                  <a:moveTo>
                    <a:pt x="85" y="1"/>
                  </a:moveTo>
                  <a:lnTo>
                    <a:pt x="85" y="15660"/>
                  </a:lnTo>
                  <a:lnTo>
                    <a:pt x="161" y="15660"/>
                  </a:lnTo>
                  <a:lnTo>
                    <a:pt x="161" y="15641"/>
                  </a:lnTo>
                  <a:cubicBezTo>
                    <a:pt x="161" y="11700"/>
                    <a:pt x="0" y="4764"/>
                    <a:pt x="747" y="4764"/>
                  </a:cubicBezTo>
                  <a:cubicBezTo>
                    <a:pt x="1493" y="4764"/>
                    <a:pt x="1342" y="11700"/>
                    <a:pt x="1342" y="15641"/>
                  </a:cubicBezTo>
                  <a:lnTo>
                    <a:pt x="1342" y="15660"/>
                  </a:lnTo>
                  <a:lnTo>
                    <a:pt x="1446" y="15660"/>
                  </a:lnTo>
                  <a:lnTo>
                    <a:pt x="1446" y="1"/>
                  </a:lnTo>
                  <a:close/>
                </a:path>
              </a:pathLst>
            </a:custGeom>
            <a:solidFill>
              <a:srgbClr val="FFB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41"/>
            <p:cNvSpPr/>
            <p:nvPr/>
          </p:nvSpPr>
          <p:spPr>
            <a:xfrm>
              <a:off x="8530772" y="1888491"/>
              <a:ext cx="282864" cy="3252476"/>
            </a:xfrm>
            <a:custGeom>
              <a:avLst/>
              <a:gdLst/>
              <a:ahLst/>
              <a:cxnLst/>
              <a:rect l="l" t="t" r="r" b="b"/>
              <a:pathLst>
                <a:path w="1362" h="15661" extrusionOk="0">
                  <a:moveTo>
                    <a:pt x="1" y="1"/>
                  </a:moveTo>
                  <a:lnTo>
                    <a:pt x="1" y="15660"/>
                  </a:lnTo>
                  <a:lnTo>
                    <a:pt x="1362" y="15660"/>
                  </a:lnTo>
                  <a:lnTo>
                    <a:pt x="1362" y="1"/>
                  </a:lnTo>
                  <a:close/>
                </a:path>
              </a:pathLst>
            </a:custGeom>
            <a:solidFill>
              <a:srgbClr val="FFD0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41"/>
            <p:cNvSpPr/>
            <p:nvPr/>
          </p:nvSpPr>
          <p:spPr>
            <a:xfrm>
              <a:off x="8513120" y="1888491"/>
              <a:ext cx="310278" cy="3252476"/>
            </a:xfrm>
            <a:custGeom>
              <a:avLst/>
              <a:gdLst/>
              <a:ahLst/>
              <a:cxnLst/>
              <a:rect l="l" t="t" r="r" b="b"/>
              <a:pathLst>
                <a:path w="1494" h="15661" extrusionOk="0">
                  <a:moveTo>
                    <a:pt x="86" y="1"/>
                  </a:moveTo>
                  <a:lnTo>
                    <a:pt x="86" y="15660"/>
                  </a:lnTo>
                  <a:lnTo>
                    <a:pt x="161" y="15660"/>
                  </a:lnTo>
                  <a:lnTo>
                    <a:pt x="161" y="15641"/>
                  </a:lnTo>
                  <a:cubicBezTo>
                    <a:pt x="161" y="11700"/>
                    <a:pt x="1" y="4764"/>
                    <a:pt x="747" y="4764"/>
                  </a:cubicBezTo>
                  <a:cubicBezTo>
                    <a:pt x="1494" y="4764"/>
                    <a:pt x="1343" y="11700"/>
                    <a:pt x="1343" y="15641"/>
                  </a:cubicBezTo>
                  <a:lnTo>
                    <a:pt x="1343" y="15660"/>
                  </a:lnTo>
                  <a:lnTo>
                    <a:pt x="1447" y="15660"/>
                  </a:lnTo>
                  <a:lnTo>
                    <a:pt x="1447" y="1"/>
                  </a:lnTo>
                  <a:close/>
                </a:path>
              </a:pathLst>
            </a:custGeom>
            <a:solidFill>
              <a:srgbClr val="FFB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41"/>
            <p:cNvSpPr/>
            <p:nvPr/>
          </p:nvSpPr>
          <p:spPr>
            <a:xfrm>
              <a:off x="5724182" y="2406651"/>
              <a:ext cx="282864" cy="384831"/>
            </a:xfrm>
            <a:custGeom>
              <a:avLst/>
              <a:gdLst/>
              <a:ahLst/>
              <a:cxnLst/>
              <a:rect l="l" t="t" r="r" b="b"/>
              <a:pathLst>
                <a:path w="1362" h="1853" extrusionOk="0">
                  <a:moveTo>
                    <a:pt x="0" y="0"/>
                  </a:moveTo>
                  <a:lnTo>
                    <a:pt x="0" y="1853"/>
                  </a:lnTo>
                  <a:lnTo>
                    <a:pt x="1361" y="1853"/>
                  </a:lnTo>
                  <a:lnTo>
                    <a:pt x="1361" y="0"/>
                  </a:lnTo>
                  <a:close/>
                </a:path>
              </a:pathLst>
            </a:custGeom>
            <a:solidFill>
              <a:srgbClr val="BC56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41"/>
            <p:cNvSpPr/>
            <p:nvPr/>
          </p:nvSpPr>
          <p:spPr>
            <a:xfrm>
              <a:off x="8530772" y="2406651"/>
              <a:ext cx="282864" cy="384831"/>
            </a:xfrm>
            <a:custGeom>
              <a:avLst/>
              <a:gdLst/>
              <a:ahLst/>
              <a:cxnLst/>
              <a:rect l="l" t="t" r="r" b="b"/>
              <a:pathLst>
                <a:path w="1362" h="1853" extrusionOk="0">
                  <a:moveTo>
                    <a:pt x="1" y="0"/>
                  </a:moveTo>
                  <a:lnTo>
                    <a:pt x="1" y="1853"/>
                  </a:lnTo>
                  <a:lnTo>
                    <a:pt x="1362" y="1853"/>
                  </a:lnTo>
                  <a:lnTo>
                    <a:pt x="1362" y="0"/>
                  </a:lnTo>
                  <a:close/>
                </a:path>
              </a:pathLst>
            </a:custGeom>
            <a:solidFill>
              <a:srgbClr val="BC56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41"/>
            <p:cNvSpPr/>
            <p:nvPr/>
          </p:nvSpPr>
          <p:spPr>
            <a:xfrm>
              <a:off x="5604351" y="1798151"/>
              <a:ext cx="3356565" cy="895308"/>
            </a:xfrm>
            <a:custGeom>
              <a:avLst/>
              <a:gdLst/>
              <a:ahLst/>
              <a:cxnLst/>
              <a:rect l="l" t="t" r="r" b="b"/>
              <a:pathLst>
                <a:path w="16162" h="4311" extrusionOk="0">
                  <a:moveTo>
                    <a:pt x="965" y="1"/>
                  </a:moveTo>
                  <a:cubicBezTo>
                    <a:pt x="435" y="1"/>
                    <a:pt x="1" y="436"/>
                    <a:pt x="1" y="974"/>
                  </a:cubicBezTo>
                  <a:lnTo>
                    <a:pt x="1" y="3346"/>
                  </a:lnTo>
                  <a:cubicBezTo>
                    <a:pt x="1" y="3876"/>
                    <a:pt x="435" y="4310"/>
                    <a:pt x="965" y="4310"/>
                  </a:cubicBezTo>
                  <a:lnTo>
                    <a:pt x="15188" y="4310"/>
                  </a:lnTo>
                  <a:cubicBezTo>
                    <a:pt x="15727" y="4310"/>
                    <a:pt x="16161" y="3876"/>
                    <a:pt x="16161" y="3346"/>
                  </a:cubicBezTo>
                  <a:lnTo>
                    <a:pt x="16161" y="974"/>
                  </a:lnTo>
                  <a:cubicBezTo>
                    <a:pt x="16161" y="436"/>
                    <a:pt x="15727" y="1"/>
                    <a:pt x="15188" y="1"/>
                  </a:cubicBezTo>
                  <a:close/>
                </a:path>
              </a:pathLst>
            </a:custGeom>
            <a:solidFill>
              <a:srgbClr val="FFD0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3" name="Google Shape;1713;p41"/>
            <p:cNvSpPr/>
            <p:nvPr/>
          </p:nvSpPr>
          <p:spPr>
            <a:xfrm>
              <a:off x="5604351" y="2092640"/>
              <a:ext cx="3356565" cy="600818"/>
            </a:xfrm>
            <a:custGeom>
              <a:avLst/>
              <a:gdLst/>
              <a:ahLst/>
              <a:cxnLst/>
              <a:rect l="l" t="t" r="r" b="b"/>
              <a:pathLst>
                <a:path w="16162" h="2893" extrusionOk="0">
                  <a:moveTo>
                    <a:pt x="1" y="0"/>
                  </a:moveTo>
                  <a:lnTo>
                    <a:pt x="1" y="1928"/>
                  </a:lnTo>
                  <a:cubicBezTo>
                    <a:pt x="1" y="2458"/>
                    <a:pt x="435" y="2892"/>
                    <a:pt x="965" y="2892"/>
                  </a:cubicBezTo>
                  <a:lnTo>
                    <a:pt x="15188" y="2892"/>
                  </a:lnTo>
                  <a:cubicBezTo>
                    <a:pt x="15727" y="2892"/>
                    <a:pt x="16161" y="2458"/>
                    <a:pt x="16161" y="1928"/>
                  </a:cubicBezTo>
                  <a:lnTo>
                    <a:pt x="16161" y="0"/>
                  </a:lnTo>
                  <a:cubicBezTo>
                    <a:pt x="16161" y="530"/>
                    <a:pt x="15736" y="974"/>
                    <a:pt x="15188" y="974"/>
                  </a:cubicBezTo>
                  <a:lnTo>
                    <a:pt x="965" y="974"/>
                  </a:lnTo>
                  <a:cubicBezTo>
                    <a:pt x="435" y="974"/>
                    <a:pt x="1" y="530"/>
                    <a:pt x="1" y="0"/>
                  </a:cubicBezTo>
                  <a:close/>
                </a:path>
              </a:pathLst>
            </a:custGeom>
            <a:solidFill>
              <a:srgbClr val="FFB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41"/>
            <p:cNvSpPr/>
            <p:nvPr/>
          </p:nvSpPr>
          <p:spPr>
            <a:xfrm>
              <a:off x="8509174" y="4661838"/>
              <a:ext cx="326062" cy="475172"/>
            </a:xfrm>
            <a:custGeom>
              <a:avLst/>
              <a:gdLst/>
              <a:ahLst/>
              <a:cxnLst/>
              <a:rect l="l" t="t" r="r" b="b"/>
              <a:pathLst>
                <a:path w="1570" h="2288" extrusionOk="0">
                  <a:moveTo>
                    <a:pt x="1" y="0"/>
                  </a:moveTo>
                  <a:lnTo>
                    <a:pt x="1" y="2287"/>
                  </a:lnTo>
                  <a:lnTo>
                    <a:pt x="1570" y="2287"/>
                  </a:lnTo>
                  <a:lnTo>
                    <a:pt x="1570" y="0"/>
                  </a:lnTo>
                  <a:close/>
                </a:path>
              </a:pathLst>
            </a:custGeom>
            <a:solidFill>
              <a:srgbClr val="F4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41"/>
            <p:cNvSpPr/>
            <p:nvPr/>
          </p:nvSpPr>
          <p:spPr>
            <a:xfrm>
              <a:off x="8509174" y="4661838"/>
              <a:ext cx="326062" cy="475172"/>
            </a:xfrm>
            <a:custGeom>
              <a:avLst/>
              <a:gdLst/>
              <a:ahLst/>
              <a:cxnLst/>
              <a:rect l="l" t="t" r="r" b="b"/>
              <a:pathLst>
                <a:path w="1570" h="2288" extrusionOk="0">
                  <a:moveTo>
                    <a:pt x="1" y="0"/>
                  </a:moveTo>
                  <a:lnTo>
                    <a:pt x="1" y="2287"/>
                  </a:lnTo>
                  <a:lnTo>
                    <a:pt x="1570" y="2287"/>
                  </a:lnTo>
                  <a:lnTo>
                    <a:pt x="1570" y="0"/>
                  </a:lnTo>
                  <a:lnTo>
                    <a:pt x="1418" y="0"/>
                  </a:lnTo>
                  <a:cubicBezTo>
                    <a:pt x="1484" y="709"/>
                    <a:pt x="1503" y="2004"/>
                    <a:pt x="795" y="2004"/>
                  </a:cubicBezTo>
                  <a:cubicBezTo>
                    <a:pt x="86" y="2004"/>
                    <a:pt x="95" y="709"/>
                    <a:pt x="161" y="0"/>
                  </a:cubicBezTo>
                  <a:close/>
                </a:path>
              </a:pathLst>
            </a:custGeom>
            <a:solidFill>
              <a:srgbClr val="E54C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6" name="Google Shape;1716;p41"/>
            <p:cNvSpPr/>
            <p:nvPr/>
          </p:nvSpPr>
          <p:spPr>
            <a:xfrm>
              <a:off x="5702584" y="4661838"/>
              <a:ext cx="326062" cy="475172"/>
            </a:xfrm>
            <a:custGeom>
              <a:avLst/>
              <a:gdLst/>
              <a:ahLst/>
              <a:cxnLst/>
              <a:rect l="l" t="t" r="r" b="b"/>
              <a:pathLst>
                <a:path w="1570" h="2288" extrusionOk="0">
                  <a:moveTo>
                    <a:pt x="0" y="0"/>
                  </a:moveTo>
                  <a:lnTo>
                    <a:pt x="0" y="2287"/>
                  </a:lnTo>
                  <a:lnTo>
                    <a:pt x="1569" y="2287"/>
                  </a:lnTo>
                  <a:lnTo>
                    <a:pt x="1569" y="0"/>
                  </a:lnTo>
                  <a:close/>
                </a:path>
              </a:pathLst>
            </a:custGeom>
            <a:solidFill>
              <a:srgbClr val="F460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7" name="Google Shape;1717;p41"/>
            <p:cNvSpPr/>
            <p:nvPr/>
          </p:nvSpPr>
          <p:spPr>
            <a:xfrm>
              <a:off x="5702584" y="4661838"/>
              <a:ext cx="326062" cy="475172"/>
            </a:xfrm>
            <a:custGeom>
              <a:avLst/>
              <a:gdLst/>
              <a:ahLst/>
              <a:cxnLst/>
              <a:rect l="l" t="t" r="r" b="b"/>
              <a:pathLst>
                <a:path w="1570" h="2288" extrusionOk="0">
                  <a:moveTo>
                    <a:pt x="0" y="0"/>
                  </a:moveTo>
                  <a:lnTo>
                    <a:pt x="0" y="2287"/>
                  </a:lnTo>
                  <a:lnTo>
                    <a:pt x="1569" y="2287"/>
                  </a:lnTo>
                  <a:lnTo>
                    <a:pt x="1569" y="0"/>
                  </a:lnTo>
                  <a:lnTo>
                    <a:pt x="1418" y="0"/>
                  </a:lnTo>
                  <a:cubicBezTo>
                    <a:pt x="1484" y="709"/>
                    <a:pt x="1503" y="2004"/>
                    <a:pt x="794" y="2004"/>
                  </a:cubicBezTo>
                  <a:cubicBezTo>
                    <a:pt x="85" y="2004"/>
                    <a:pt x="95" y="709"/>
                    <a:pt x="161" y="0"/>
                  </a:cubicBezTo>
                  <a:close/>
                </a:path>
              </a:pathLst>
            </a:custGeom>
            <a:solidFill>
              <a:srgbClr val="E54C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41"/>
            <p:cNvSpPr/>
            <p:nvPr/>
          </p:nvSpPr>
          <p:spPr>
            <a:xfrm>
              <a:off x="5663332" y="1859001"/>
              <a:ext cx="3238601" cy="775477"/>
            </a:xfrm>
            <a:custGeom>
              <a:avLst/>
              <a:gdLst/>
              <a:ahLst/>
              <a:cxnLst/>
              <a:rect l="l" t="t" r="r" b="b"/>
              <a:pathLst>
                <a:path w="15594" h="3734" extrusionOk="0">
                  <a:moveTo>
                    <a:pt x="936" y="1"/>
                  </a:moveTo>
                  <a:cubicBezTo>
                    <a:pt x="416" y="1"/>
                    <a:pt x="0" y="379"/>
                    <a:pt x="0" y="842"/>
                  </a:cubicBezTo>
                  <a:lnTo>
                    <a:pt x="0" y="2902"/>
                  </a:lnTo>
                  <a:cubicBezTo>
                    <a:pt x="0" y="3356"/>
                    <a:pt x="416" y="3734"/>
                    <a:pt x="936" y="3734"/>
                  </a:cubicBezTo>
                  <a:lnTo>
                    <a:pt x="14658" y="3734"/>
                  </a:lnTo>
                  <a:cubicBezTo>
                    <a:pt x="15178" y="3734"/>
                    <a:pt x="15594" y="3356"/>
                    <a:pt x="15594" y="2902"/>
                  </a:cubicBezTo>
                  <a:lnTo>
                    <a:pt x="15594" y="842"/>
                  </a:lnTo>
                  <a:cubicBezTo>
                    <a:pt x="15594" y="379"/>
                    <a:pt x="15178" y="1"/>
                    <a:pt x="14658" y="1"/>
                  </a:cubicBezTo>
                  <a:close/>
                </a:path>
              </a:pathLst>
            </a:custGeom>
            <a:solidFill>
              <a:srgbClr val="FFF6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41"/>
            <p:cNvSpPr/>
            <p:nvPr/>
          </p:nvSpPr>
          <p:spPr>
            <a:xfrm>
              <a:off x="5698638" y="1886622"/>
              <a:ext cx="3167989" cy="716496"/>
            </a:xfrm>
            <a:custGeom>
              <a:avLst/>
              <a:gdLst/>
              <a:ahLst/>
              <a:cxnLst/>
              <a:rect l="l" t="t" r="r" b="b"/>
              <a:pathLst>
                <a:path w="15254" h="3450" extrusionOk="0">
                  <a:moveTo>
                    <a:pt x="917" y="0"/>
                  </a:moveTo>
                  <a:cubicBezTo>
                    <a:pt x="407" y="0"/>
                    <a:pt x="0" y="340"/>
                    <a:pt x="0" y="784"/>
                  </a:cubicBezTo>
                  <a:lnTo>
                    <a:pt x="0" y="2675"/>
                  </a:lnTo>
                  <a:cubicBezTo>
                    <a:pt x="0" y="3100"/>
                    <a:pt x="416" y="3450"/>
                    <a:pt x="917" y="3450"/>
                  </a:cubicBezTo>
                  <a:lnTo>
                    <a:pt x="14346" y="3450"/>
                  </a:lnTo>
                  <a:cubicBezTo>
                    <a:pt x="14857" y="3450"/>
                    <a:pt x="15254" y="3109"/>
                    <a:pt x="15254" y="2675"/>
                  </a:cubicBezTo>
                  <a:lnTo>
                    <a:pt x="15254" y="784"/>
                  </a:lnTo>
                  <a:cubicBezTo>
                    <a:pt x="15254" y="359"/>
                    <a:pt x="14847" y="0"/>
                    <a:pt x="14346" y="0"/>
                  </a:cubicBezTo>
                  <a:close/>
                </a:path>
              </a:pathLst>
            </a:custGeom>
            <a:solidFill>
              <a:srgbClr val="C6C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41"/>
            <p:cNvSpPr/>
            <p:nvPr/>
          </p:nvSpPr>
          <p:spPr>
            <a:xfrm>
              <a:off x="5698638" y="1886622"/>
              <a:ext cx="3167989" cy="282652"/>
            </a:xfrm>
            <a:custGeom>
              <a:avLst/>
              <a:gdLst/>
              <a:ahLst/>
              <a:cxnLst/>
              <a:rect l="l" t="t" r="r" b="b"/>
              <a:pathLst>
                <a:path w="15254" h="1361" extrusionOk="0">
                  <a:moveTo>
                    <a:pt x="917" y="0"/>
                  </a:moveTo>
                  <a:cubicBezTo>
                    <a:pt x="407" y="0"/>
                    <a:pt x="0" y="340"/>
                    <a:pt x="0" y="784"/>
                  </a:cubicBezTo>
                  <a:lnTo>
                    <a:pt x="0" y="1361"/>
                  </a:lnTo>
                  <a:cubicBezTo>
                    <a:pt x="2098" y="671"/>
                    <a:pt x="5312" y="227"/>
                    <a:pt x="8903" y="227"/>
                  </a:cubicBezTo>
                  <a:cubicBezTo>
                    <a:pt x="11256" y="227"/>
                    <a:pt x="13439" y="416"/>
                    <a:pt x="15254" y="737"/>
                  </a:cubicBezTo>
                  <a:cubicBezTo>
                    <a:pt x="15235" y="331"/>
                    <a:pt x="14828" y="0"/>
                    <a:pt x="14346" y="0"/>
                  </a:cubicBezTo>
                  <a:close/>
                </a:path>
              </a:pathLst>
            </a:custGeom>
            <a:solidFill>
              <a:srgbClr val="B7B0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3" name="TextBox 232">
            <a:extLst>
              <a:ext uri="{FF2B5EF4-FFF2-40B4-BE49-F238E27FC236}">
                <a16:creationId xmlns:a16="http://schemas.microsoft.com/office/drawing/2014/main" id="{179C507C-79DA-4C92-BEF6-438F556DAF02}"/>
              </a:ext>
            </a:extLst>
          </p:cNvPr>
          <p:cNvSpPr txBox="1"/>
          <p:nvPr/>
        </p:nvSpPr>
        <p:spPr>
          <a:xfrm>
            <a:off x="699994" y="2678723"/>
            <a:ext cx="6606136" cy="1704506"/>
          </a:xfrm>
          <a:prstGeom prst="rect">
            <a:avLst/>
          </a:prstGeom>
          <a:noFill/>
          <a:ln>
            <a:noFill/>
          </a:ln>
        </p:spPr>
        <p:txBody>
          <a:bodyPr wrap="square" rtlCol="0">
            <a:spAutoFit/>
          </a:bodyPr>
          <a:lstStyle/>
          <a:p>
            <a:pPr marL="0" lvl="1" algn="ctr">
              <a:lnSpc>
                <a:spcPct val="130000"/>
              </a:lnSpc>
            </a:pPr>
            <a:r>
              <a:rPr lang="en-US" sz="4200" b="1" dirty="0" smtClean="0">
                <a:ln>
                  <a:noFill/>
                  <a:prstDash val="dashDot"/>
                </a:ln>
                <a:solidFill>
                  <a:srgbClr val="876060"/>
                </a:solidFill>
                <a:latin typeface="#9Slide03 AmpleSoft Bold" panose="02000000000000000000" pitchFamily="2" charset="0"/>
              </a:rPr>
              <a:t>VỊ TRÍ ĐỊA LÍ, HÌNH DẠNG VÀ KÍCH THƯỚC</a:t>
            </a:r>
            <a:endParaRPr lang="en-US" sz="4200" b="1" dirty="0">
              <a:ln>
                <a:noFill/>
                <a:prstDash val="dashDot"/>
              </a:ln>
              <a:solidFill>
                <a:srgbClr val="876060"/>
              </a:solidFill>
              <a:latin typeface="#9Slide03 AmpleSoft Bold" panose="02000000000000000000" pitchFamily="2" charset="0"/>
            </a:endParaRPr>
          </a:p>
        </p:txBody>
      </p:sp>
      <p:pic>
        <p:nvPicPr>
          <p:cNvPr id="9220" name="Picture 4" descr="African Cultural Symbols Round Composition Poster Stock Vector -  Illustration of craft, artwork: 8261244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875" b="98500" l="750" r="97875">
                        <a14:foregroundMark x1="42750" y1="3000" x2="42750" y2="3000"/>
                        <a14:foregroundMark x1="40625" y1="4375" x2="45000" y2="1875"/>
                        <a14:foregroundMark x1="72500" y1="20500" x2="72500" y2="20500"/>
                        <a14:foregroundMark x1="83375" y1="35750" x2="83375" y2="35750"/>
                        <a14:foregroundMark x1="83375" y1="41250" x2="83375" y2="41250"/>
                        <a14:foregroundMark x1="40000" y1="47125" x2="53375" y2="52875"/>
                        <a14:foregroundMark x1="49875" y1="47125" x2="60250" y2="53500"/>
                        <a14:foregroundMark x1="82000" y1="37625" x2="82000" y2="37625"/>
                        <a14:foregroundMark x1="14125" y1="42000" x2="14125" y2="42000"/>
                        <a14:foregroundMark x1="20625" y1="20750" x2="20625" y2="20750"/>
                        <a14:foregroundMark x1="33250" y1="88125" x2="33250" y2="88125"/>
                        <a14:foregroundMark x1="65625" y1="89750" x2="65625" y2="89750"/>
                      </a14:backgroundRemoval>
                    </a14:imgEffect>
                  </a14:imgLayer>
                </a14:imgProps>
              </a:ext>
              <a:ext uri="{28A0092B-C50C-407E-A947-70E740481C1C}">
                <a14:useLocalDpi xmlns:a14="http://schemas.microsoft.com/office/drawing/2010/main" val="0"/>
              </a:ext>
            </a:extLst>
          </a:blip>
          <a:srcRect/>
          <a:stretch>
            <a:fillRect/>
          </a:stretch>
        </p:blipFill>
        <p:spPr bwMode="auto">
          <a:xfrm>
            <a:off x="8187768" y="2389316"/>
            <a:ext cx="3277637" cy="3277637"/>
          </a:xfrm>
          <a:prstGeom prst="rect">
            <a:avLst/>
          </a:prstGeom>
          <a:noFill/>
          <a:extLst>
            <a:ext uri="{909E8E84-426E-40DD-AFC4-6F175D3DCCD1}">
              <a14:hiddenFill xmlns:a14="http://schemas.microsoft.com/office/drawing/2010/main">
                <a:solidFill>
                  <a:srgbClr val="FFFFFF"/>
                </a:solidFill>
              </a14:hiddenFill>
            </a:ext>
          </a:extLst>
        </p:spPr>
      </p:pic>
      <p:sp>
        <p:nvSpPr>
          <p:cNvPr id="395" name="TextBox 394">
            <a:extLst>
              <a:ext uri="{FF2B5EF4-FFF2-40B4-BE49-F238E27FC236}">
                <a16:creationId xmlns:a16="http://schemas.microsoft.com/office/drawing/2014/main" id="{179C507C-79DA-4C92-BEF6-438F556DAF02}"/>
              </a:ext>
            </a:extLst>
          </p:cNvPr>
          <p:cNvSpPr txBox="1"/>
          <p:nvPr/>
        </p:nvSpPr>
        <p:spPr>
          <a:xfrm>
            <a:off x="8479509" y="1248854"/>
            <a:ext cx="2613664" cy="812530"/>
          </a:xfrm>
          <a:prstGeom prst="rect">
            <a:avLst/>
          </a:prstGeom>
          <a:noFill/>
          <a:ln>
            <a:noFill/>
          </a:ln>
        </p:spPr>
        <p:txBody>
          <a:bodyPr wrap="square" rtlCol="0">
            <a:spAutoFit/>
          </a:bodyPr>
          <a:lstStyle/>
          <a:p>
            <a:pPr marL="0" lvl="1" algn="ctr">
              <a:lnSpc>
                <a:spcPct val="130000"/>
              </a:lnSpc>
            </a:pPr>
            <a:r>
              <a:rPr lang="en-US" sz="3600" b="1" dirty="0" smtClean="0">
                <a:ln>
                  <a:noFill/>
                  <a:prstDash val="dashDot"/>
                </a:ln>
                <a:solidFill>
                  <a:schemeClr val="accent5"/>
                </a:solidFill>
                <a:latin typeface="#9Slide03 AmpleSoft Bold" panose="02000000000000000000" pitchFamily="2" charset="0"/>
              </a:rPr>
              <a:t>CHÂU PHI</a:t>
            </a:r>
            <a:endParaRPr lang="en-US" sz="3600" b="1" dirty="0">
              <a:ln>
                <a:noFill/>
                <a:prstDash val="dashDot"/>
              </a:ln>
              <a:solidFill>
                <a:schemeClr val="accent5"/>
              </a:solidFill>
              <a:latin typeface="#9Slide03 AmpleSoft Bold" panose="02000000000000000000" pitchFamily="2" charset="0"/>
            </a:endParaRPr>
          </a:p>
        </p:txBody>
      </p:sp>
      <p:pic>
        <p:nvPicPr>
          <p:cNvPr id="5" name="Picture 4"/>
          <p:cNvPicPr>
            <a:picLocks noChangeAspect="1"/>
          </p:cNvPicPr>
          <p:nvPr/>
        </p:nvPicPr>
        <p:blipFill>
          <a:blip r:embed="rId5"/>
          <a:stretch>
            <a:fillRect/>
          </a:stretch>
        </p:blipFill>
        <p:spPr>
          <a:xfrm>
            <a:off x="2931493" y="1085369"/>
            <a:ext cx="1612594" cy="1612594"/>
          </a:xfrm>
          <a:prstGeom prst="rect">
            <a:avLst/>
          </a:prstGeom>
        </p:spPr>
      </p:pic>
    </p:spTree>
    <p:extLst>
      <p:ext uri="{BB962C8B-B14F-4D97-AF65-F5344CB8AC3E}">
        <p14:creationId xmlns:p14="http://schemas.microsoft.com/office/powerpoint/2010/main" val="205254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2000"/>
                                  </p:iterate>
                                  <p:childTnLst>
                                    <p:set>
                                      <p:cBhvr>
                                        <p:cTn id="6" dur="1" fill="hold">
                                          <p:stCondLst>
                                            <p:cond delay="0"/>
                                          </p:stCondLst>
                                        </p:cTn>
                                        <p:tgtEl>
                                          <p:spTgt spid="233"/>
                                        </p:tgtEl>
                                        <p:attrNameLst>
                                          <p:attrName>style.visibility</p:attrName>
                                        </p:attrNameLst>
                                      </p:cBhvr>
                                      <p:to>
                                        <p:strVal val="visible"/>
                                      </p:to>
                                    </p:set>
                                    <p:anim calcmode="lin" valueType="num">
                                      <p:cBhvr additive="base">
                                        <p:cTn id="7" dur="500" fill="hold"/>
                                        <p:tgtEl>
                                          <p:spTgt spid="233"/>
                                        </p:tgtEl>
                                        <p:attrNameLst>
                                          <p:attrName>ppt_x</p:attrName>
                                        </p:attrNameLst>
                                      </p:cBhvr>
                                      <p:tavLst>
                                        <p:tav tm="0">
                                          <p:val>
                                            <p:strVal val="#ppt_x"/>
                                          </p:val>
                                        </p:tav>
                                        <p:tav tm="100000">
                                          <p:val>
                                            <p:strVal val="#ppt_x"/>
                                          </p:val>
                                        </p:tav>
                                      </p:tavLst>
                                    </p:anim>
                                    <p:anim calcmode="lin" valueType="num">
                                      <p:cBhvr additive="base">
                                        <p:cTn id="8" dur="500" fill="hold"/>
                                        <p:tgtEl>
                                          <p:spTgt spid="23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lt">
                                    <p:tmPct val="12000"/>
                                  </p:iterate>
                                  <p:childTnLst>
                                    <p:set>
                                      <p:cBhvr>
                                        <p:cTn id="10" dur="1" fill="hold">
                                          <p:stCondLst>
                                            <p:cond delay="0"/>
                                          </p:stCondLst>
                                        </p:cTn>
                                        <p:tgtEl>
                                          <p:spTgt spid="395"/>
                                        </p:tgtEl>
                                        <p:attrNameLst>
                                          <p:attrName>style.visibility</p:attrName>
                                        </p:attrNameLst>
                                      </p:cBhvr>
                                      <p:to>
                                        <p:strVal val="visible"/>
                                      </p:to>
                                    </p:set>
                                    <p:anim calcmode="lin" valueType="num">
                                      <p:cBhvr additive="base">
                                        <p:cTn id="11" dur="500" fill="hold"/>
                                        <p:tgtEl>
                                          <p:spTgt spid="395"/>
                                        </p:tgtEl>
                                        <p:attrNameLst>
                                          <p:attrName>ppt_x</p:attrName>
                                        </p:attrNameLst>
                                      </p:cBhvr>
                                      <p:tavLst>
                                        <p:tav tm="0">
                                          <p:val>
                                            <p:strVal val="#ppt_x"/>
                                          </p:val>
                                        </p:tav>
                                        <p:tav tm="100000">
                                          <p:val>
                                            <p:strVal val="#ppt_x"/>
                                          </p:val>
                                        </p:tav>
                                      </p:tavLst>
                                    </p:anim>
                                    <p:anim calcmode="lin" valueType="num">
                                      <p:cBhvr additive="base">
                                        <p:cTn id="12" dur="500" fill="hold"/>
                                        <p:tgtEl>
                                          <p:spTgt spid="3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395" grpId="0"/>
    </p:bldLst>
  </p:timing>
</p:sld>
</file>

<file path=ppt/theme/theme1.xml><?xml version="1.0" encoding="utf-8"?>
<a:theme xmlns:a="http://schemas.openxmlformats.org/drawingml/2006/main" name="Zoo Lover's Day by Slidesgo">
  <a:themeElements>
    <a:clrScheme name="Simple Light">
      <a:dk1>
        <a:srgbClr val="5E261F"/>
      </a:dk1>
      <a:lt1>
        <a:srgbClr val="99817A"/>
      </a:lt1>
      <a:dk2>
        <a:srgbClr val="FFF2D2"/>
      </a:dk2>
      <a:lt2>
        <a:srgbClr val="FFB54A"/>
      </a:lt2>
      <a:accent1>
        <a:srgbClr val="F9E35F"/>
      </a:accent1>
      <a:accent2>
        <a:srgbClr val="D8D150"/>
      </a:accent2>
      <a:accent3>
        <a:srgbClr val="AAA439"/>
      </a:accent3>
      <a:accent4>
        <a:srgbClr val="D7FEFF"/>
      </a:accent4>
      <a:accent5>
        <a:srgbClr val="FFFFFF"/>
      </a:accent5>
      <a:accent6>
        <a:srgbClr val="FFFFFF"/>
      </a:accent6>
      <a:hlink>
        <a:srgbClr val="5E26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1730</Words>
  <Application>Microsoft Office PowerPoint</Application>
  <PresentationFormat>Widescreen</PresentationFormat>
  <Paragraphs>216</Paragraphs>
  <Slides>35</Slides>
  <Notes>9</Notes>
  <HiddenSlides>0</HiddenSlides>
  <MMClips>1</MMClips>
  <ScaleCrop>false</ScaleCrop>
  <HeadingPairs>
    <vt:vector size="6" baseType="variant">
      <vt:variant>
        <vt:lpstr>Fonts Used</vt:lpstr>
      </vt:variant>
      <vt:variant>
        <vt:i4>32</vt:i4>
      </vt:variant>
      <vt:variant>
        <vt:lpstr>Theme</vt:lpstr>
      </vt:variant>
      <vt:variant>
        <vt:i4>3</vt:i4>
      </vt:variant>
      <vt:variant>
        <vt:lpstr>Slide Titles</vt:lpstr>
      </vt:variant>
      <vt:variant>
        <vt:i4>35</vt:i4>
      </vt:variant>
    </vt:vector>
  </HeadingPairs>
  <TitlesOfParts>
    <vt:vector size="70" baseType="lpstr">
      <vt:lpstr>#9Slide05 Braxton Regular</vt:lpstr>
      <vt:lpstr>Cambria</vt:lpstr>
      <vt:lpstr>#9Slide03 Roboto Medium</vt:lpstr>
      <vt:lpstr>#9Slide03 Roboto Bold</vt:lpstr>
      <vt:lpstr>#9Slide03 Roboto Condensed</vt:lpstr>
      <vt:lpstr>Calibri Light</vt:lpstr>
      <vt:lpstr>#9Slide05 Great Vibes</vt:lpstr>
      <vt:lpstr>Bebas Neue</vt:lpstr>
      <vt:lpstr>Courier New</vt:lpstr>
      <vt:lpstr>SimSun</vt:lpstr>
      <vt:lpstr>Times New Roman</vt:lpstr>
      <vt:lpstr>Manrope</vt:lpstr>
      <vt:lpstr>Lilita One</vt:lpstr>
      <vt:lpstr>#9Slide03 Roboto</vt:lpstr>
      <vt:lpstr>Alfa Slab One</vt:lpstr>
      <vt:lpstr>Arial</vt:lpstr>
      <vt:lpstr>Darker Grotesque SemiBold</vt:lpstr>
      <vt:lpstr>Lato Light</vt:lpstr>
      <vt:lpstr>#9Slide03 SFU DIN Mittelschriftư</vt:lpstr>
      <vt:lpstr>#9Slide03 AmpleSoft Bold</vt:lpstr>
      <vt:lpstr>SimSun</vt:lpstr>
      <vt:lpstr>Calibri</vt:lpstr>
      <vt:lpstr>Darker Grotesque Medium</vt:lpstr>
      <vt:lpstr>#9Slide03 Arima Madurai ExtraBo</vt:lpstr>
      <vt:lpstr>Ranchers</vt:lpstr>
      <vt:lpstr>Rockwell</vt:lpstr>
      <vt:lpstr>#9Slide03 IcielUni Sans Heavy</vt:lpstr>
      <vt:lpstr>Roboto</vt:lpstr>
      <vt:lpstr>Manrope Medium</vt:lpstr>
      <vt:lpstr>#9Slide05 Dancing Script</vt:lpstr>
      <vt:lpstr>Wingdings</vt:lpstr>
      <vt:lpstr>#9Slide03 SFU DIN Mittelschrift</vt:lpstr>
      <vt:lpstr>Zoo Lover's Day by Slidesgo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ĐIỂM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VẤN ĐỀ MÔI TRƯỜNG TRONG SỬ DỤNG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04- Thái Sơn- Thủy</dc:creator>
  <cp:lastModifiedBy>FPT</cp:lastModifiedBy>
  <cp:revision>58</cp:revision>
  <dcterms:created xsi:type="dcterms:W3CDTF">2022-06-22T08:56:56Z</dcterms:created>
  <dcterms:modified xsi:type="dcterms:W3CDTF">2024-12-30T09:25:29Z</dcterms:modified>
</cp:coreProperties>
</file>