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57" r:id="rId3"/>
    <p:sldId id="487" r:id="rId4"/>
    <p:sldId id="488" r:id="rId5"/>
    <p:sldId id="486" r:id="rId6"/>
    <p:sldId id="464" r:id="rId7"/>
    <p:sldId id="490" r:id="rId8"/>
    <p:sldId id="492" r:id="rId9"/>
    <p:sldId id="379" r:id="rId10"/>
    <p:sldId id="491" r:id="rId11"/>
    <p:sldId id="493" r:id="rId12"/>
    <p:sldId id="494" r:id="rId13"/>
    <p:sldId id="271" r:id="rId14"/>
    <p:sldId id="4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2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981" y="147762"/>
            <a:ext cx="8904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THỰC HÀNH LẮP ĐẶT MẠNG ĐIỆN TRONG NHÀ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712176"/>
            <a:ext cx="11175023" cy="60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esktop\z6099200473148_d63ea7811c46ebc540755ba2811881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354840"/>
            <a:ext cx="11450472" cy="62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4460" y="1064525"/>
            <a:ext cx="9321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TBĐ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BĐ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0185" y="245659"/>
            <a:ext cx="837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57399"/>
              </p:ext>
            </p:extLst>
          </p:nvPr>
        </p:nvGraphicFramePr>
        <p:xfrm>
          <a:off x="540955" y="2103120"/>
          <a:ext cx="10925833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904856">
                  <a:extLst>
                    <a:ext uri="{9D8B030D-6E8A-4147-A177-3AD203B41FA5}">
                      <a16:colId xmlns:a16="http://schemas.microsoft.com/office/drawing/2014/main" xmlns="" val="4127930792"/>
                    </a:ext>
                  </a:extLst>
                </a:gridCol>
                <a:gridCol w="5809021">
                  <a:extLst>
                    <a:ext uri="{9D8B030D-6E8A-4147-A177-3AD203B41FA5}">
                      <a16:colId xmlns:a16="http://schemas.microsoft.com/office/drawing/2014/main" xmlns="" val="169442888"/>
                    </a:ext>
                  </a:extLst>
                </a:gridCol>
                <a:gridCol w="1726647">
                  <a:extLst>
                    <a:ext uri="{9D8B030D-6E8A-4147-A177-3AD203B41FA5}">
                      <a16:colId xmlns:a16="http://schemas.microsoft.com/office/drawing/2014/main" xmlns="" val="684627930"/>
                    </a:ext>
                  </a:extLst>
                </a:gridCol>
                <a:gridCol w="1098675">
                  <a:extLst>
                    <a:ext uri="{9D8B030D-6E8A-4147-A177-3AD203B41FA5}">
                      <a16:colId xmlns:a16="http://schemas.microsoft.com/office/drawing/2014/main" xmlns="" val="3635658570"/>
                    </a:ext>
                  </a:extLst>
                </a:gridCol>
                <a:gridCol w="1386634">
                  <a:extLst>
                    <a:ext uri="{9D8B030D-6E8A-4147-A177-3AD203B41FA5}">
                      <a16:colId xmlns:a16="http://schemas.microsoft.com/office/drawing/2014/main" xmlns="" val="36225049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 tả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8047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 bị vật liệu, dụng cụ, thiết bị cần thiết  phù hợp với nội dung thực hành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3589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 đúng các bước thực hành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3507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Mạch điện hoạt động đúng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6475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thuật,mĩ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820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ảm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 an </a:t>
                      </a:r>
                      <a:r>
                        <a:rPr lang="vi-VN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5347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58083" y="1264488"/>
            <a:ext cx="722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kết quả thực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4572" y="5129079"/>
            <a:ext cx="7229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 thực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9965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22" y="584775"/>
            <a:ext cx="11594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bước thực hành lắp đặt mạng điện trong nhà theo thiết kế.</a:t>
            </a:r>
          </a:p>
        </p:txBody>
      </p:sp>
    </p:spTree>
    <p:extLst>
      <p:ext uri="{BB962C8B-B14F-4D97-AF65-F5344CB8AC3E}">
        <p14:creationId xmlns:p14="http://schemas.microsoft.com/office/powerpoint/2010/main" val="17778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9965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22" y="584775"/>
            <a:ext cx="11594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bước thực hành lắp đặt mạng điện trong nhà theo thiết kế.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8496" y="1169550"/>
            <a:ext cx="78617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Quy trình thực hành lắp đặt mạng điện trong nhà theo thiết kế bao gồm các bước sau:</a:t>
            </a:r>
          </a:p>
          <a:p>
            <a:pPr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Bước 1. Tìm hiểu sơ đồ nguyên lí.</a:t>
            </a:r>
          </a:p>
          <a:p>
            <a:pPr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Bước 2. Vẽ sơ đồ lắp đặt.</a:t>
            </a:r>
          </a:p>
          <a:p>
            <a:pPr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Bước 3. Chuẩn bị thiết bị, dụng cụ, vật liệu.</a:t>
            </a:r>
          </a:p>
          <a:p>
            <a:pPr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Bước 4. Lắp đặt mạng điện.</a:t>
            </a:r>
          </a:p>
          <a:p>
            <a:pPr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Bước 5. Kiểm tra, thử nghiệm hoạt động của mạng điện.</a:t>
            </a:r>
            <a:endParaRPr lang="en-US" sz="24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58" y="768808"/>
            <a:ext cx="11645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lắp mạch điện hai công tắc ba cực điều khiển một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3337" y="200314"/>
            <a:ext cx="8904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THỰC HÀNH LẮP ĐẶT MẠNG ĐIỆN TRONG NHÀ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z6099154633794_cdc1df57db3f362f7d1dfba36920d2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2" y="1255594"/>
            <a:ext cx="9294125" cy="439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52" y="5718412"/>
            <a:ext cx="10959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công tắc ba cực điều khiển một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4425" y="511925"/>
            <a:ext cx="5617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cầu thang như Hình 6.5 có thể điều khiển một bóng đèn ở mấy vị trí?</a:t>
            </a:r>
          </a:p>
        </p:txBody>
      </p:sp>
      <p:pic>
        <p:nvPicPr>
          <p:cNvPr id="4" name="Picture 3" descr="C:\Users\DELL\Desktop\sách giáo khoa công nghệ 9\image_3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3" y="407658"/>
            <a:ext cx="5192110" cy="4364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4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4425" y="511925"/>
            <a:ext cx="5617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cầu thang như Hình 6.5 có thể điều khiển một bóng đèn ở mấy vị trí?</a:t>
            </a:r>
          </a:p>
        </p:txBody>
      </p:sp>
      <p:pic>
        <p:nvPicPr>
          <p:cNvPr id="4" name="Picture 3" descr="C:\Users\DELL\Desktop\sách giáo khoa công nghệ 9\image_3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3" y="407658"/>
            <a:ext cx="5192110" cy="4364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01407" y="16133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Mạch đèn cầu thang như Hình 6.5 có thể điều khiển một bóng đèn ở hai vị trí.</a:t>
            </a:r>
            <a:endParaRPr lang="en-US" sz="24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583" y="286603"/>
            <a:ext cx="788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821" y="4722125"/>
            <a:ext cx="9608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6.5/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/35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thiết bị điện trong Hình 6.5 được nối với nhau như thế nào?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ác thiết bị điện trong Hình 6.5 được nối với nhau như thế n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22" y="1232303"/>
            <a:ext cx="9002074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4085" y="1132133"/>
            <a:ext cx="725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sơ đồ nguyên lí hình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6.6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vẽ sơ đồ lắp đặt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53142" y="2034622"/>
            <a:ext cx="4573951" cy="43268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7104" y="218364"/>
            <a:ext cx="580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z6099148143267_057ff14be5a05568f545482c69991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47" y="1785509"/>
            <a:ext cx="6346209" cy="47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4085" y="1132133"/>
            <a:ext cx="725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sơ đồ nguyên lí hình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6.6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vẽ sơ đồ lắp đặt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53142" y="2034622"/>
            <a:ext cx="5544065" cy="4326803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80758" y="2061917"/>
            <a:ext cx="5419222" cy="4137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7104" y="218364"/>
            <a:ext cx="580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351" y="173448"/>
            <a:ext cx="11687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lắp đặt được mạch điện điều khiển hai bóng đèn sáng luân phiên như Hình 6.8, em cần chuẩn bị các vật liệu và thiết bị gì?</a:t>
            </a:r>
            <a:endParaRPr lang="en-US" sz="2400" b="1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C:\Users\DELL\Desktop\sách giáo khoa công nghệ 9\image_32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7" y="1178471"/>
            <a:ext cx="7023122" cy="4822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9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60" y="120039"/>
            <a:ext cx="11666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bảng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6.6.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cho biết các thiết bị, vật liệu và dụng cụ để lắp đặt mạch điện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 thang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155" y="882798"/>
            <a:ext cx="8525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6.6. Vật liệu, thiết bị cần thiết để lắp đặt mạch điện cầu thang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istrator\Desktop\z6099199904334_deb00b20b9eb7862933fa345dda6f0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186"/>
            <a:ext cx="11832609" cy="58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577</TotalTime>
  <Words>503</Words>
  <Application>Microsoft Office PowerPoint</Application>
  <PresentationFormat>Custom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221</cp:revision>
  <dcterms:created xsi:type="dcterms:W3CDTF">2023-06-21T22:05:51Z</dcterms:created>
  <dcterms:modified xsi:type="dcterms:W3CDTF">2024-12-05T03:16:40Z</dcterms:modified>
</cp:coreProperties>
</file>