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8288000" cy="10287000"/>
  <p:notesSz cx="6858000" cy="9144000"/>
  <p:embeddedFontLst>
    <p:embeddedFont>
      <p:font typeface="Cambria Math" panose="02040503050406030204" pitchFamily="18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A3B"/>
    <a:srgbClr val="FEAB82"/>
    <a:srgbClr val="FF5E41"/>
    <a:srgbClr val="EB6F72"/>
    <a:srgbClr val="FF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4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46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4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51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51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4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2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28" Type="http://schemas.openxmlformats.org/officeDocument/2006/relationships/image" Target="../media/image53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Relationship Id="rId27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54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Relationship Id="rId27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1.png"/><Relationship Id="rId3" Type="http://schemas.openxmlformats.org/officeDocument/2006/relationships/image" Target="../media/image2.png"/><Relationship Id="rId21" Type="http://schemas.openxmlformats.org/officeDocument/2006/relationships/image" Target="../media/image55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8.svg"/><Relationship Id="rId2" Type="http://schemas.openxmlformats.org/officeDocument/2006/relationships/image" Target="../media/image1.jpeg"/><Relationship Id="rId16" Type="http://schemas.openxmlformats.org/officeDocument/2006/relationships/image" Target="../media/image27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5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6.svg"/><Relationship Id="rId10" Type="http://schemas.openxmlformats.org/officeDocument/2006/relationships/image" Target="../media/image9.svg"/><Relationship Id="rId19" Type="http://schemas.openxmlformats.org/officeDocument/2006/relationships/image" Target="../media/image22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55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60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5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5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6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5.svg"/><Relationship Id="rId2" Type="http://schemas.openxmlformats.org/officeDocument/2006/relationships/image" Target="../media/image1.jpeg"/><Relationship Id="rId16" Type="http://schemas.openxmlformats.org/officeDocument/2006/relationships/image" Target="../media/image34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62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8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66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65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6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68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70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72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7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48.png"/><Relationship Id="rId3" Type="http://schemas.openxmlformats.org/officeDocument/2006/relationships/image" Target="../media/image2.png"/><Relationship Id="rId21" Type="http://schemas.openxmlformats.org/officeDocument/2006/relationships/image" Target="../media/image74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4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7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76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4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2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7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Relationship Id="rId27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80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81.pn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8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83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8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5.svg"/><Relationship Id="rId25" Type="http://schemas.openxmlformats.org/officeDocument/2006/relationships/image" Target="../media/image84.png"/><Relationship Id="rId2" Type="http://schemas.openxmlformats.org/officeDocument/2006/relationships/image" Target="../media/image1.jpeg"/><Relationship Id="rId16" Type="http://schemas.openxmlformats.org/officeDocument/2006/relationships/image" Target="../media/image3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8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86.png"/><Relationship Id="rId10" Type="http://schemas.openxmlformats.org/officeDocument/2006/relationships/image" Target="../media/image9.svg"/><Relationship Id="rId19" Type="http://schemas.openxmlformats.org/officeDocument/2006/relationships/image" Target="../media/image20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85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8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8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8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35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37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40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39.pn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3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8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41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3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44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4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832433">
            <a:off x="15381820" y="378819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451655" y="3251829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27985">
            <a:off x="14008251" y="8045760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058">
            <a:off x="4470813" y="98133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14928">
            <a:off x="12149152" y="391998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9162297">
            <a:off x="2778944" y="8126290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8456361" y="1477160"/>
            <a:ext cx="1375279" cy="792661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EF4B98FB-3693-2528-3DB7-39FA229C6023}"/>
              </a:ext>
            </a:extLst>
          </p:cNvPr>
          <p:cNvSpPr txBox="1"/>
          <p:nvPr/>
        </p:nvSpPr>
        <p:spPr>
          <a:xfrm>
            <a:off x="3682181" y="3434363"/>
            <a:ext cx="11600986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MÔN TOÁN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38956">
            <a:off x="15958327" y="5779507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5706337" y="8403556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37702">
            <a:off x="15014475" y="202106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162592" y="5436362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72014">
            <a:off x="1313748" y="631544"/>
            <a:ext cx="1108076" cy="1092922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DE6B751-325C-1330-5349-6DB25C54816E}"/>
              </a:ext>
            </a:extLst>
          </p:cNvPr>
          <p:cNvSpPr txBox="1"/>
          <p:nvPr/>
        </p:nvSpPr>
        <p:spPr>
          <a:xfrm>
            <a:off x="2710187" y="649732"/>
            <a:ext cx="12620888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DẤU HIỆU NHẬN BIẾT HAI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9D7E176D-8C8C-E89D-F352-A4992D7EBEF6}"/>
              </a:ext>
            </a:extLst>
          </p:cNvPr>
          <p:cNvSpPr/>
          <p:nvPr/>
        </p:nvSpPr>
        <p:spPr>
          <a:xfrm>
            <a:off x="2851822" y="3205089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A95379A8-0950-9F68-75DD-3033E2B098C6}"/>
              </a:ext>
            </a:extLst>
          </p:cNvPr>
          <p:cNvSpPr txBox="1"/>
          <p:nvPr/>
        </p:nvSpPr>
        <p:spPr>
          <a:xfrm>
            <a:off x="4724400" y="2673702"/>
            <a:ext cx="1115143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C459D4E1-3879-7B02-628C-5CEBB294A41F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t="20116" r="11275" b="5712"/>
          <a:stretch/>
        </p:blipFill>
        <p:spPr>
          <a:xfrm>
            <a:off x="3444735" y="4585218"/>
            <a:ext cx="12077051" cy="3762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/>
              <p:nvPr/>
            </p:nvSpPr>
            <p:spPr>
              <a:xfrm>
                <a:off x="3232516" y="8316033"/>
                <a:ext cx="350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516" y="8316033"/>
                <a:ext cx="3508237" cy="70788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/>
              <p:nvPr/>
            </p:nvSpPr>
            <p:spPr>
              <a:xfrm>
                <a:off x="12026920" y="8332022"/>
                <a:ext cx="350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6920" y="8332022"/>
                <a:ext cx="3508237" cy="70788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302618" y="3254693"/>
            <a:ext cx="14139015" cy="5630003"/>
            <a:chOff x="0" y="0"/>
            <a:chExt cx="3662399" cy="128736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662399" cy="1287364"/>
            </a:xfrm>
            <a:custGeom>
              <a:avLst/>
              <a:gdLst/>
              <a:ahLst/>
              <a:cxnLst/>
              <a:rect l="l" t="t" r="r" b="b"/>
              <a:pathLst>
                <a:path w="3662399" h="1287364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3E303F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432115" y="3168661"/>
            <a:ext cx="14139016" cy="5554941"/>
            <a:chOff x="0" y="0"/>
            <a:chExt cx="3662399" cy="128736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662399" cy="1287364"/>
            </a:xfrm>
            <a:custGeom>
              <a:avLst/>
              <a:gdLst/>
              <a:ahLst/>
              <a:cxnLst/>
              <a:rect l="l" t="t" r="r" b="b"/>
              <a:pathLst>
                <a:path w="3662399" h="1287364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FCF2D3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761299" y="3350585"/>
            <a:ext cx="1891684" cy="48839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262043" y="3297798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2061411" y="2303421"/>
            <a:ext cx="733937" cy="723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16173485" y="878533"/>
            <a:ext cx="733937" cy="723900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9FA729C9-D296-90A3-7A23-019C71183CE9}"/>
              </a:ext>
            </a:extLst>
          </p:cNvPr>
          <p:cNvSpPr txBox="1"/>
          <p:nvPr/>
        </p:nvSpPr>
        <p:spPr>
          <a:xfrm>
            <a:off x="3856780" y="1679343"/>
            <a:ext cx="11678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565CE41D-1737-7E47-AC31-E40FE983A6DD}"/>
              </a:ext>
            </a:extLst>
          </p:cNvPr>
          <p:cNvSpPr txBox="1"/>
          <p:nvPr/>
        </p:nvSpPr>
        <p:spPr>
          <a:xfrm>
            <a:off x="2798337" y="3353166"/>
            <a:ext cx="13372105" cy="5078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a,b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song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song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58" name="Picture 30">
            <a:extLst>
              <a:ext uri="{FF2B5EF4-FFF2-40B4-BE49-F238E27FC236}">
                <a16:creationId xmlns:a16="http://schemas.microsoft.com/office/drawing/2014/main" id="{C400FEDA-2041-F949-8D4F-0172356314E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073941">
            <a:off x="12709349" y="8003960"/>
            <a:ext cx="1192835" cy="1176523"/>
          </a:xfrm>
          <a:prstGeom prst="rect">
            <a:avLst/>
          </a:prstGeom>
        </p:spPr>
      </p:pic>
      <p:pic>
        <p:nvPicPr>
          <p:cNvPr id="61" name="Picture 29">
            <a:extLst>
              <a:ext uri="{FF2B5EF4-FFF2-40B4-BE49-F238E27FC236}">
                <a16:creationId xmlns:a16="http://schemas.microsoft.com/office/drawing/2014/main" id="{0D8E8B90-A194-F246-E47C-CF4CA4BD80B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972014">
            <a:off x="1965362" y="1358314"/>
            <a:ext cx="1108076" cy="1092922"/>
          </a:xfrm>
          <a:prstGeom prst="rect">
            <a:avLst/>
          </a:prstGeom>
        </p:spPr>
      </p:pic>
      <p:pic>
        <p:nvPicPr>
          <p:cNvPr id="62" name="Picture 31">
            <a:extLst>
              <a:ext uri="{FF2B5EF4-FFF2-40B4-BE49-F238E27FC236}">
                <a16:creationId xmlns:a16="http://schemas.microsoft.com/office/drawing/2014/main" id="{7B4E6AA1-F4EC-592D-67DB-578E50A2E9A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5F2BDA41-48FC-D3B6-686E-AD4E8B5A5587}"/>
              </a:ext>
            </a:extLst>
          </p:cNvPr>
          <p:cNvSpPr/>
          <p:nvPr/>
        </p:nvSpPr>
        <p:spPr>
          <a:xfrm>
            <a:off x="3117739" y="931647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0172B80-3D87-E2BA-AF95-DDD174BDCBE4}"/>
                  </a:ext>
                </a:extLst>
              </p:cNvPr>
              <p:cNvSpPr txBox="1"/>
              <p:nvPr/>
            </p:nvSpPr>
            <p:spPr>
              <a:xfrm>
                <a:off x="6216912" y="798720"/>
                <a:ext cx="939883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39a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39b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0172B80-3D87-E2BA-AF95-DDD174BDC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912" y="798720"/>
                <a:ext cx="9398830" cy="1824923"/>
              </a:xfrm>
              <a:prstGeom prst="rect">
                <a:avLst/>
              </a:prstGeom>
              <a:blipFill>
                <a:blip r:embed="rId22"/>
                <a:stretch>
                  <a:fillRect l="-2335" r="-227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9A043AAA-033E-F6CF-C495-EB23DA74406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1660" r="13091" b="34560"/>
          <a:stretch/>
        </p:blipFill>
        <p:spPr>
          <a:xfrm>
            <a:off x="2803133" y="3472885"/>
            <a:ext cx="13363079" cy="4699338"/>
          </a:xfrm>
          <a:prstGeom prst="rect">
            <a:avLst/>
          </a:prstGeom>
        </p:spPr>
      </p:pic>
      <p:pic>
        <p:nvPicPr>
          <p:cNvPr id="60" name="Picture 27">
            <a:extLst>
              <a:ext uri="{FF2B5EF4-FFF2-40B4-BE49-F238E27FC236}">
                <a16:creationId xmlns:a16="http://schemas.microsoft.com/office/drawing/2014/main" id="{C9274483-E685-8B70-0465-F96A74CAEE7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967566">
            <a:off x="2109661" y="7201441"/>
            <a:ext cx="988020" cy="974509"/>
          </a:xfrm>
          <a:prstGeom prst="rect">
            <a:avLst/>
          </a:prstGeom>
        </p:spPr>
      </p:pic>
      <p:pic>
        <p:nvPicPr>
          <p:cNvPr id="59" name="Picture 32">
            <a:extLst>
              <a:ext uri="{FF2B5EF4-FFF2-40B4-BE49-F238E27FC236}">
                <a16:creationId xmlns:a16="http://schemas.microsoft.com/office/drawing/2014/main" id="{D8377499-33CF-1578-8724-CC92A97B202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637702">
            <a:off x="15037444" y="1901460"/>
            <a:ext cx="2363783" cy="2045746"/>
          </a:xfrm>
          <a:prstGeom prst="rect">
            <a:avLst/>
          </a:prstGeom>
        </p:spPr>
      </p:pic>
      <p:pic>
        <p:nvPicPr>
          <p:cNvPr id="57" name="Picture 28">
            <a:extLst>
              <a:ext uri="{FF2B5EF4-FFF2-40B4-BE49-F238E27FC236}">
                <a16:creationId xmlns:a16="http://schemas.microsoft.com/office/drawing/2014/main" id="{EB05DF52-83FA-DDD4-D2E1-8454AFE1A16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138956">
            <a:off x="8958754" y="4128873"/>
            <a:ext cx="744588" cy="734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73637" y="438291"/>
            <a:ext cx="1689620" cy="97383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138956">
            <a:off x="16342880" y="3366762"/>
            <a:ext cx="744588" cy="73440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073941">
            <a:off x="13445068" y="8582798"/>
            <a:ext cx="1192835" cy="11765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655764" y="8714021"/>
            <a:ext cx="1317310" cy="131731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34" name="Picture 29">
            <a:extLst>
              <a:ext uri="{FF2B5EF4-FFF2-40B4-BE49-F238E27FC236}">
                <a16:creationId xmlns:a16="http://schemas.microsoft.com/office/drawing/2014/main" id="{1DBE6E5B-1658-8D5B-8D9F-FC423283B5E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972014">
            <a:off x="3801538" y="51505"/>
            <a:ext cx="1108076" cy="1092922"/>
          </a:xfrm>
          <a:prstGeom prst="rect">
            <a:avLst/>
          </a:prstGeom>
        </p:spPr>
      </p:pic>
      <p:pic>
        <p:nvPicPr>
          <p:cNvPr id="35" name="Picture 31">
            <a:extLst>
              <a:ext uri="{FF2B5EF4-FFF2-40B4-BE49-F238E27FC236}">
                <a16:creationId xmlns:a16="http://schemas.microsoft.com/office/drawing/2014/main" id="{A9A1BFF4-5F0E-5AB8-1D36-E2EA0FCE15D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7A37F61-60B6-131E-DCA0-B6CAD20A3B76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1660" r="60329" b="39985"/>
          <a:stretch/>
        </p:blipFill>
        <p:spPr>
          <a:xfrm>
            <a:off x="2545681" y="1528125"/>
            <a:ext cx="3798245" cy="3383506"/>
          </a:xfrm>
          <a:prstGeom prst="rect">
            <a:avLst/>
          </a:prstGeom>
        </p:spPr>
      </p:pic>
      <p:pic>
        <p:nvPicPr>
          <p:cNvPr id="33" name="Picture 27">
            <a:extLst>
              <a:ext uri="{FF2B5EF4-FFF2-40B4-BE49-F238E27FC236}">
                <a16:creationId xmlns:a16="http://schemas.microsoft.com/office/drawing/2014/main" id="{49E3E883-8E6E-3D9E-3783-FBB902C58C8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967566">
            <a:off x="1188783" y="8588647"/>
            <a:ext cx="988020" cy="974509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CC16DBB4-4447-1CBA-2BC9-74293F740E89}"/>
              </a:ext>
            </a:extLst>
          </p:cNvPr>
          <p:cNvSpPr txBox="1"/>
          <p:nvPr/>
        </p:nvSpPr>
        <p:spPr>
          <a:xfrm>
            <a:off x="6899789" y="1050653"/>
            <a:ext cx="4488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/>
              <p:nvPr/>
            </p:nvSpPr>
            <p:spPr>
              <a:xfrm>
                <a:off x="6988216" y="2098268"/>
                <a:ext cx="9470168" cy="2772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216" y="2098268"/>
                <a:ext cx="9470168" cy="2772426"/>
              </a:xfrm>
              <a:prstGeom prst="rect">
                <a:avLst/>
              </a:prstGeom>
              <a:blipFill>
                <a:blip r:embed="rId27"/>
                <a:stretch>
                  <a:fillRect l="-2252" r="-3797" b="-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37A1DC91-D54E-870A-58F2-924711D19A56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6" t="11609" r="12024" b="40036"/>
          <a:stretch/>
        </p:blipFill>
        <p:spPr>
          <a:xfrm>
            <a:off x="2305809" y="5420900"/>
            <a:ext cx="4593980" cy="3383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/>
              <p:nvPr/>
            </p:nvSpPr>
            <p:spPr>
              <a:xfrm>
                <a:off x="6990492" y="5691700"/>
                <a:ext cx="10021479" cy="2778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492" y="5691700"/>
                <a:ext cx="10021479" cy="2778453"/>
              </a:xfrm>
              <a:prstGeom prst="rect">
                <a:avLst/>
              </a:prstGeom>
              <a:blipFill>
                <a:blip r:embed="rId28"/>
                <a:stretch>
                  <a:fillRect l="-2190" r="-352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832433">
            <a:off x="9925241" y="408455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369007" y="3750743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27985">
            <a:off x="14039744" y="8443928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058">
            <a:off x="1521047" y="49201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14928">
            <a:off x="15796059" y="1468864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9162297">
            <a:off x="2778942" y="7744736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9417967" y="448152"/>
            <a:ext cx="1375279" cy="792661"/>
          </a:xfrm>
          <a:prstGeom prst="rect">
            <a:avLst/>
          </a:prstGeom>
        </p:spPr>
      </p:pic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8DC096F7-44F2-4415-DA40-167E0336F50B}"/>
              </a:ext>
            </a:extLst>
          </p:cNvPr>
          <p:cNvSpPr/>
          <p:nvPr/>
        </p:nvSpPr>
        <p:spPr>
          <a:xfrm>
            <a:off x="2441477" y="2267807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A6FF89E-360C-A9FB-F476-E7BC28DBA46A}"/>
                  </a:ext>
                </a:extLst>
              </p:cNvPr>
              <p:cNvSpPr txBox="1"/>
              <p:nvPr/>
            </p:nvSpPr>
            <p:spPr>
              <a:xfrm>
                <a:off x="4517667" y="1550924"/>
                <a:ext cx="11206618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A6FF89E-360C-A9FB-F476-E7BC28DB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667" y="1550924"/>
                <a:ext cx="11206618" cy="2748253"/>
              </a:xfrm>
              <a:prstGeom prst="rect">
                <a:avLst/>
              </a:prstGeom>
              <a:blipFill>
                <a:blip r:embed="rId26"/>
                <a:stretch>
                  <a:fillRect l="-1904" r="-1959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9A40DBA-39F0-FFFD-1787-93EBEBE0A79C}"/>
              </a:ext>
            </a:extLst>
          </p:cNvPr>
          <p:cNvSpPr txBox="1"/>
          <p:nvPr/>
        </p:nvSpPr>
        <p:spPr>
          <a:xfrm>
            <a:off x="2531797" y="5331302"/>
            <a:ext cx="819192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</p:txBody>
      </p: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5057AE4C-75BF-B479-BEF9-79D6AF7B41B0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t="22512" r="70061" b="55680"/>
          <a:stretch/>
        </p:blipFill>
        <p:spPr>
          <a:xfrm>
            <a:off x="11796113" y="4149444"/>
            <a:ext cx="4658601" cy="418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2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66367">
            <a:off x="15860232" y="8713379"/>
            <a:ext cx="2582597" cy="176086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1986283" y="6358112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1986283" y="7589762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1986283" y="8818830"/>
            <a:ext cx="507127" cy="438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C8E8C9-0545-45C0-9448-27C9E61F19F6}"/>
                  </a:ext>
                </a:extLst>
              </p:cNvPr>
              <p:cNvSpPr txBox="1"/>
              <p:nvPr/>
            </p:nvSpPr>
            <p:spPr>
              <a:xfrm>
                <a:off x="1894446" y="861469"/>
                <a:ext cx="9599201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C8E8C9-0545-45C0-9448-27C9E61F1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446" y="861469"/>
                <a:ext cx="9599201" cy="4144661"/>
              </a:xfrm>
              <a:prstGeom prst="rect">
                <a:avLst/>
              </a:prstGeom>
              <a:blipFill>
                <a:blip r:embed="rId20"/>
                <a:stretch>
                  <a:fillRect l="-1970" r="-3240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Hình ảnh 30">
            <a:extLst>
              <a:ext uri="{FF2B5EF4-FFF2-40B4-BE49-F238E27FC236}">
                <a16:creationId xmlns:a16="http://schemas.microsoft.com/office/drawing/2014/main" id="{672798E1-DE07-EF99-E11E-3EA31ECB227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4896" r="50259" b="56027"/>
          <a:stretch/>
        </p:blipFill>
        <p:spPr>
          <a:xfrm>
            <a:off x="12105360" y="1200495"/>
            <a:ext cx="3962400" cy="365681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4991245" y="643689"/>
            <a:ext cx="2458952" cy="1605025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AC9FB0F7-D6C5-34E1-387A-CFB7648AF30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8" t="13477" r="27296" b="56082"/>
          <a:stretch/>
        </p:blipFill>
        <p:spPr>
          <a:xfrm>
            <a:off x="2446958" y="5006130"/>
            <a:ext cx="3464774" cy="4537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3FD73A1-2B74-345E-70BF-6117E5788EB7}"/>
                  </a:ext>
                </a:extLst>
              </p:cNvPr>
              <p:cNvSpPr txBox="1"/>
              <p:nvPr/>
            </p:nvSpPr>
            <p:spPr>
              <a:xfrm>
                <a:off x="6670447" y="5181430"/>
                <a:ext cx="9906000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vẫn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3FD73A1-2B74-345E-70BF-6117E5788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447" y="5181430"/>
                <a:ext cx="9906000" cy="4144661"/>
              </a:xfrm>
              <a:prstGeom prst="rect">
                <a:avLst/>
              </a:prstGeom>
              <a:blipFill>
                <a:blip r:embed="rId24"/>
                <a:stretch>
                  <a:fillRect l="-1846" r="-3138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9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34499">
            <a:off x="15381820" y="5413957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99576">
            <a:off x="1347639" y="5090525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743">
            <a:off x="2705124" y="8608947"/>
            <a:ext cx="660076" cy="6510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88CBBD-A6C7-D44A-7D6B-CC7CD464C7FD}"/>
                  </a:ext>
                </a:extLst>
              </p:cNvPr>
              <p:cNvSpPr txBox="1"/>
              <p:nvPr/>
            </p:nvSpPr>
            <p:spPr>
              <a:xfrm>
                <a:off x="2621670" y="1813283"/>
                <a:ext cx="85437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88CBBD-A6C7-D44A-7D6B-CC7CD464C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670" y="1813283"/>
                <a:ext cx="8543732" cy="646331"/>
              </a:xfrm>
              <a:prstGeom prst="rect">
                <a:avLst/>
              </a:prstGeom>
              <a:blipFill>
                <a:blip r:embed="rId20"/>
                <a:stretch>
                  <a:fillRect l="-2140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Hình ảnh 37">
            <a:extLst>
              <a:ext uri="{FF2B5EF4-FFF2-40B4-BE49-F238E27FC236}">
                <a16:creationId xmlns:a16="http://schemas.microsoft.com/office/drawing/2014/main" id="{406E63D4-3253-66FB-E476-F8E811F41C9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5" t="24927" r="5756" b="55996"/>
          <a:stretch/>
        </p:blipFill>
        <p:spPr>
          <a:xfrm>
            <a:off x="11362645" y="879613"/>
            <a:ext cx="3572121" cy="2855386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292469">
            <a:off x="15130600" y="220958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C09157-1229-989C-AFD4-34BB0C42DFC6}"/>
                  </a:ext>
                </a:extLst>
              </p:cNvPr>
              <p:cNvSpPr txBox="1"/>
              <p:nvPr/>
            </p:nvSpPr>
            <p:spPr>
              <a:xfrm>
                <a:off x="2835238" y="4230502"/>
                <a:ext cx="12617524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C09157-1229-989C-AFD4-34BB0C42D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238" y="4230502"/>
                <a:ext cx="12617524" cy="1824923"/>
              </a:xfrm>
              <a:prstGeom prst="rect">
                <a:avLst/>
              </a:prstGeom>
              <a:blipFill>
                <a:blip r:embed="rId24"/>
                <a:stretch>
                  <a:fillRect l="-1691" r="-285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0F15ED39-814D-49F2-B167-888FF3026148}"/>
                  </a:ext>
                </a:extLst>
              </p:cNvPr>
              <p:cNvSpPr txBox="1"/>
              <p:nvPr/>
            </p:nvSpPr>
            <p:spPr>
              <a:xfrm>
                <a:off x="4571999" y="6775015"/>
                <a:ext cx="10717737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0F15ED39-814D-49F2-B167-888FF3026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6775015"/>
                <a:ext cx="10717737" cy="1651671"/>
              </a:xfrm>
              <a:prstGeom prst="rect">
                <a:avLst/>
              </a:prstGeom>
              <a:blipFill>
                <a:blip r:embed="rId25"/>
                <a:stretch>
                  <a:fillRect l="-1706" r="-1706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Mũi tên: Phải 42">
            <a:extLst>
              <a:ext uri="{FF2B5EF4-FFF2-40B4-BE49-F238E27FC236}">
                <a16:creationId xmlns:a16="http://schemas.microsoft.com/office/drawing/2014/main" id="{F04840F4-C4D9-518B-959D-50EBD537340F}"/>
              </a:ext>
            </a:extLst>
          </p:cNvPr>
          <p:cNvSpPr/>
          <p:nvPr/>
        </p:nvSpPr>
        <p:spPr>
          <a:xfrm>
            <a:off x="2553139" y="7200900"/>
            <a:ext cx="1650431" cy="942312"/>
          </a:xfrm>
          <a:prstGeom prst="rightArrow">
            <a:avLst/>
          </a:prstGeom>
          <a:solidFill>
            <a:srgbClr val="FEAB82"/>
          </a:solidFill>
          <a:ln>
            <a:solidFill>
              <a:srgbClr val="FEA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0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892298" y="435063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782512" y="3445002"/>
            <a:ext cx="1810087" cy="156654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153776" y="7235492"/>
            <a:ext cx="1756269" cy="1756269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495976" y="5128904"/>
            <a:ext cx="626645" cy="626645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6D690A5-7BC0-3D0E-9E88-3847B44A358A}"/>
              </a:ext>
            </a:extLst>
          </p:cNvPr>
          <p:cNvSpPr txBox="1"/>
          <p:nvPr/>
        </p:nvSpPr>
        <p:spPr>
          <a:xfrm>
            <a:off x="2142011" y="1582994"/>
            <a:ext cx="1447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TIÊN ĐỀ EUCLID VỀ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4E74E0C-F528-55EB-B1D2-67862C81D0F4}"/>
              </a:ext>
            </a:extLst>
          </p:cNvPr>
          <p:cNvSpPr txBox="1"/>
          <p:nvPr/>
        </p:nvSpPr>
        <p:spPr>
          <a:xfrm>
            <a:off x="2496931" y="3127969"/>
            <a:ext cx="1345129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Euclid: 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15DB493-7DE9-F88C-47D4-46DE1702867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24704" r="72236" b="55680"/>
          <a:stretch/>
        </p:blipFill>
        <p:spPr>
          <a:xfrm>
            <a:off x="7239000" y="5110384"/>
            <a:ext cx="4724401" cy="4483426"/>
          </a:xfrm>
          <a:prstGeom prst="rect">
            <a:avLst/>
          </a:prstGeom>
        </p:spPr>
      </p:pic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7293DEEB-9A33-164A-3350-E3683DD78A04}"/>
              </a:ext>
            </a:extLst>
          </p:cNvPr>
          <p:cNvCxnSpPr/>
          <p:nvPr/>
        </p:nvCxnSpPr>
        <p:spPr>
          <a:xfrm>
            <a:off x="6324600" y="6210300"/>
            <a:ext cx="62484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80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1123422" y="8348365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2218933" y="1705102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719782" y="9054710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6260776" y="8994363"/>
            <a:ext cx="853932" cy="739039"/>
          </a:xfrm>
          <a:prstGeom prst="rect">
            <a:avLst/>
          </a:prstGeom>
        </p:spPr>
      </p:pic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AB1605F6-D29E-F1D6-4D46-ABD4D716E689}"/>
              </a:ext>
            </a:extLst>
          </p:cNvPr>
          <p:cNvSpPr txBox="1"/>
          <p:nvPr/>
        </p:nvSpPr>
        <p:spPr>
          <a:xfrm>
            <a:off x="2060153" y="684451"/>
            <a:ext cx="1461999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IV. TÍNH CHẤT CỦA HAI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A85B25E2-BBCD-6DA0-3CD4-07779628AA67}"/>
              </a:ext>
            </a:extLst>
          </p:cNvPr>
          <p:cNvSpPr/>
          <p:nvPr/>
        </p:nvSpPr>
        <p:spPr>
          <a:xfrm>
            <a:off x="2103562" y="2725007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/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mỏng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40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blipFill>
                <a:blip r:embed="rId18"/>
                <a:stretch>
                  <a:fillRect l="-1457" r="-2350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/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41).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blipFill>
                <a:blip r:embed="rId19"/>
                <a:stretch>
                  <a:fillRect l="-2411" r="-3966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Hình ảnh 4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30CDE28-71CD-1F51-3A27-9BD9A1C9914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8" t="2000" r="2675" b="12472"/>
          <a:stretch/>
        </p:blipFill>
        <p:spPr>
          <a:xfrm>
            <a:off x="11710736" y="3619033"/>
            <a:ext cx="4217230" cy="582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6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35719" y="1725878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302675">
            <a:off x="12633811" y="7765288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15082515" y="4048873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294146">
            <a:off x="4121941" y="1150165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483876">
            <a:off x="3639475" y="8179166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459985">
            <a:off x="2480568" y="4803929"/>
            <a:ext cx="896038" cy="896038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6007E0A9-5D89-AEE4-E1C3-BFBB523CF9D4}"/>
              </a:ext>
            </a:extLst>
          </p:cNvPr>
          <p:cNvSpPr txBox="1"/>
          <p:nvPr/>
        </p:nvSpPr>
        <p:spPr>
          <a:xfrm>
            <a:off x="5115029" y="2765753"/>
            <a:ext cx="8160070" cy="4995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256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369542" y="833531"/>
            <a:ext cx="2458952" cy="16050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66367">
            <a:off x="13706902" y="7260554"/>
            <a:ext cx="2582597" cy="1760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3189107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4420756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5652406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6884056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8113124"/>
            <a:ext cx="507127" cy="438896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3F095355-977F-C0A9-F37A-011802DC443C}"/>
              </a:ext>
            </a:extLst>
          </p:cNvPr>
          <p:cNvSpPr txBox="1"/>
          <p:nvPr/>
        </p:nvSpPr>
        <p:spPr>
          <a:xfrm>
            <a:off x="6400800" y="1050653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D6C6906D-A6B2-4875-8830-D45FCD47F7AD}"/>
              </a:ext>
            </a:extLst>
          </p:cNvPr>
          <p:cNvSpPr txBox="1"/>
          <p:nvPr/>
        </p:nvSpPr>
        <p:spPr>
          <a:xfrm>
            <a:off x="2701786" y="2530225"/>
            <a:ext cx="7398027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 33 </a:t>
            </a:r>
            <a:r>
              <a:rPr lang="nl-NL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 họa góc quan sát của người phi công và góc quan sát của người hoa tiêu khi hướng dẫn máy bay vào vị trí ở sân bay.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Hình ảnh 40" descr="Ảnh có chứa văn bản&#10;&#10;Mô tả được tạo tự động">
            <a:extLst>
              <a:ext uri="{FF2B5EF4-FFF2-40B4-BE49-F238E27FC236}">
                <a16:creationId xmlns:a16="http://schemas.microsoft.com/office/drawing/2014/main" id="{FC5C56AB-52B2-FAF6-B4C6-9CB346E5F4C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0" t="8724" r="1580" b="22361"/>
          <a:stretch/>
        </p:blipFill>
        <p:spPr>
          <a:xfrm>
            <a:off x="10738689" y="2886947"/>
            <a:ext cx="5808477" cy="4012198"/>
          </a:xfrm>
          <a:prstGeom prst="rect">
            <a:avLst/>
          </a:prstGeom>
        </p:spPr>
      </p:pic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6E08CE8-34EE-377B-9A62-80CA2405E5FD}"/>
              </a:ext>
            </a:extLst>
          </p:cNvPr>
          <p:cNvSpPr txBox="1"/>
          <p:nvPr/>
        </p:nvSpPr>
        <p:spPr>
          <a:xfrm>
            <a:off x="4430479" y="6637279"/>
            <a:ext cx="7221962" cy="1841994"/>
          </a:xfrm>
          <a:prstGeom prst="wedgeRoundRectCallout">
            <a:avLst>
              <a:gd name="adj1" fmla="val -44969"/>
              <a:gd name="adj2" fmla="val 91975"/>
              <a:gd name="adj3" fmla="val 16667"/>
            </a:avLst>
          </a:prstGeom>
          <a:solidFill>
            <a:srgbClr val="FFC7C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Theo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hai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nhau hay không?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1254658" y="353925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521709" y="2450361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2251695" y="7681289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608714" y="4953178"/>
            <a:ext cx="626645" cy="626645"/>
          </a:xfrm>
          <a:prstGeom prst="rect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9A4C782D-AE48-9042-1BCA-CD20249C44A9}"/>
              </a:ext>
            </a:extLst>
          </p:cNvPr>
          <p:cNvSpPr/>
          <p:nvPr/>
        </p:nvSpPr>
        <p:spPr>
          <a:xfrm>
            <a:off x="2832340" y="1186940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/>
              <p:nvPr/>
            </p:nvSpPr>
            <p:spPr>
              <a:xfrm>
                <a:off x="6003244" y="1423583"/>
                <a:ext cx="10332855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Hình 42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244" y="1423583"/>
                <a:ext cx="10332855" cy="901593"/>
              </a:xfrm>
              <a:prstGeom prst="rect">
                <a:avLst/>
              </a:prstGeom>
              <a:blipFill>
                <a:blip r:embed="rId24"/>
                <a:stretch>
                  <a:fillRect l="-2124" r="-885"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DC964FE1-82B9-8A50-02A2-4074C6B3F930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9" t="13801" r="40357" b="45932"/>
          <a:stretch/>
        </p:blipFill>
        <p:spPr>
          <a:xfrm>
            <a:off x="2182684" y="3380822"/>
            <a:ext cx="5479320" cy="4417029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95134892-0DC2-A98F-3AC7-FF0F5AE7371E}"/>
              </a:ext>
            </a:extLst>
          </p:cNvPr>
          <p:cNvSpPr txBox="1"/>
          <p:nvPr/>
        </p:nvSpPr>
        <p:spPr>
          <a:xfrm>
            <a:off x="8541463" y="292131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/>
              <p:nvPr/>
            </p:nvSpPr>
            <p:spPr>
              <a:xfrm>
                <a:off x="7915168" y="4125707"/>
                <a:ext cx="8758595" cy="3056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=60°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=180°−60°=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120°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168" y="4125707"/>
                <a:ext cx="8758595" cy="3056029"/>
              </a:xfrm>
              <a:prstGeom prst="rect">
                <a:avLst/>
              </a:prstGeom>
              <a:blipFill>
                <a:blip r:embed="rId26"/>
                <a:stretch>
                  <a:fillRect l="-2436" r="-2157"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03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385910" y="876359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209691" y="937548"/>
            <a:ext cx="744588" cy="73440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767828" y="1902618"/>
            <a:ext cx="744588" cy="734406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2257143" y="9060469"/>
            <a:ext cx="744588" cy="734406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3244430" y="9060469"/>
            <a:ext cx="744588" cy="734406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4231717" y="9060469"/>
            <a:ext cx="744588" cy="734406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5219004" y="9060469"/>
            <a:ext cx="744588" cy="734406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206291" y="9060469"/>
            <a:ext cx="744588" cy="734406"/>
          </a:xfrm>
          <a:prstGeom prst="rect">
            <a:avLst/>
          </a:prstGeom>
        </p:spPr>
      </p:pic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8CE559F0-22B9-8F5C-EE41-1F2AC385AF83}"/>
              </a:ext>
            </a:extLst>
          </p:cNvPr>
          <p:cNvSpPr/>
          <p:nvPr/>
        </p:nvSpPr>
        <p:spPr>
          <a:xfrm>
            <a:off x="3327687" y="1435070"/>
            <a:ext cx="3133379" cy="1219168"/>
          </a:xfrm>
          <a:prstGeom prst="roundRect">
            <a:avLst/>
          </a:prstGeom>
          <a:solidFill>
            <a:srgbClr val="FADA3B"/>
          </a:solidFill>
          <a:ln>
            <a:solidFill>
              <a:srgbClr val="FADA3B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52320B-9516-59FC-EEF2-F6E0491ECA8D}"/>
                  </a:ext>
                </a:extLst>
              </p:cNvPr>
              <p:cNvSpPr txBox="1"/>
              <p:nvPr/>
            </p:nvSpPr>
            <p:spPr>
              <a:xfrm>
                <a:off x="6651544" y="1515164"/>
                <a:ext cx="8762044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52320B-9516-59FC-EEF2-F6E0491EC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544" y="1515164"/>
                <a:ext cx="8762044" cy="901593"/>
              </a:xfrm>
              <a:prstGeom prst="rect">
                <a:avLst/>
              </a:prstGeom>
              <a:blipFill>
                <a:blip r:embed="rId20"/>
                <a:stretch>
                  <a:fillRect l="-2436" r="-348"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Hình ảnh 35">
            <a:extLst>
              <a:ext uri="{FF2B5EF4-FFF2-40B4-BE49-F238E27FC236}">
                <a16:creationId xmlns:a16="http://schemas.microsoft.com/office/drawing/2014/main" id="{1775E25C-F971-0C9B-4655-EDC8BF01699C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28014" r="29656" b="7027"/>
          <a:stretch/>
        </p:blipFill>
        <p:spPr>
          <a:xfrm>
            <a:off x="2293479" y="3619033"/>
            <a:ext cx="6452114" cy="5038451"/>
          </a:xfrm>
          <a:prstGeom prst="rect">
            <a:avLst/>
          </a:prstGeom>
        </p:spPr>
      </p:pic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98DD5F27-AB0C-7982-8F76-E1058F4B7E7E}"/>
              </a:ext>
            </a:extLst>
          </p:cNvPr>
          <p:cNvSpPr txBox="1"/>
          <p:nvPr/>
        </p:nvSpPr>
        <p:spPr>
          <a:xfrm>
            <a:off x="11758113" y="319060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7F01716A-9455-B686-CEB2-60732828AFD1}"/>
                  </a:ext>
                </a:extLst>
              </p:cNvPr>
              <p:cNvSpPr txBox="1"/>
              <p:nvPr/>
            </p:nvSpPr>
            <p:spPr>
              <a:xfrm>
                <a:off x="9498960" y="4899500"/>
                <a:ext cx="6997287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7F01716A-9455-B686-CEB2-60732828A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960" y="4899500"/>
                <a:ext cx="6997287" cy="1824923"/>
              </a:xfrm>
              <a:prstGeom prst="rect">
                <a:avLst/>
              </a:prstGeom>
              <a:blipFill>
                <a:blip r:embed="rId22"/>
                <a:stretch>
                  <a:fillRect l="-3049" r="-522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08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35719" y="1725878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306237">
            <a:off x="4029149" y="7793772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4D3193B5-C227-A8B8-1696-DAA4743B5C23}"/>
                  </a:ext>
                </a:extLst>
              </p:cNvPr>
              <p:cNvSpPr txBox="1"/>
              <p:nvPr/>
            </p:nvSpPr>
            <p:spPr>
              <a:xfrm>
                <a:off x="5052697" y="2450590"/>
                <a:ext cx="8219234" cy="5918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</a:t>
                </a:r>
                <a:r>
                  <a:rPr lang="en-US" sz="4400" b="1" u="sng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Lưu</a:t>
                </a:r>
                <a:r>
                  <a:rPr lang="en-US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ý:</a:t>
                </a:r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4D3193B5-C227-A8B8-1696-DAA4743B5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697" y="2450590"/>
                <a:ext cx="8219234" cy="5918351"/>
              </a:xfrm>
              <a:prstGeom prst="rect">
                <a:avLst/>
              </a:prstGeom>
              <a:blipFill>
                <a:blip r:embed="rId26"/>
                <a:stretch>
                  <a:fillRect l="-2671" r="-4377" b="-3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47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38956">
            <a:off x="16250273" y="8538833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3096906" y="8479738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37702">
            <a:off x="14643580" y="149804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72014">
            <a:off x="3184155" y="678490"/>
            <a:ext cx="1108076" cy="1092922"/>
          </a:xfrm>
          <a:prstGeom prst="rect">
            <a:avLst/>
          </a:prstGeom>
        </p:spPr>
      </p:pic>
      <p:pic>
        <p:nvPicPr>
          <p:cNvPr id="335" name="Picture 31">
            <a:extLst>
              <a:ext uri="{FF2B5EF4-FFF2-40B4-BE49-F238E27FC236}">
                <a16:creationId xmlns:a16="http://schemas.microsoft.com/office/drawing/2014/main" id="{1B62F275-C426-A45E-E6DD-42E0A101BF0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6487AE1-6CA1-8931-032A-CD68E87A107A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/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1: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 phát biểu đúng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đồng vị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ngoài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blipFill>
                <a:blip r:embed="rId24"/>
                <a:stretch>
                  <a:fillRect l="-2680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Hình ảnh 26">
            <a:extLst>
              <a:ext uri="{FF2B5EF4-FFF2-40B4-BE49-F238E27FC236}">
                <a16:creationId xmlns:a16="http://schemas.microsoft.com/office/drawing/2014/main" id="{65784425-F4C0-516A-0AC1-5A2C8FE825F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022595" y="2772238"/>
            <a:ext cx="6090163" cy="5009842"/>
          </a:xfrm>
          <a:prstGeom prst="rect">
            <a:avLst/>
          </a:prstGeom>
        </p:spPr>
      </p:pic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CDD17745-2402-250A-E4B0-23E63139AA00}"/>
              </a:ext>
            </a:extLst>
          </p:cNvPr>
          <p:cNvSpPr/>
          <p:nvPr/>
        </p:nvSpPr>
        <p:spPr>
          <a:xfrm>
            <a:off x="3123208" y="4863089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264904" y="1578609"/>
            <a:ext cx="1891684" cy="48839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487952" y="780935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2033044" y="8814165"/>
            <a:ext cx="733937" cy="723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16393738" y="2704379"/>
            <a:ext cx="733937" cy="72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/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blipFill>
                <a:blip r:embed="rId20"/>
                <a:stretch>
                  <a:fillRect l="-1724" r="-527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F96EFD80-79FD-CD9E-338C-1E65958C51D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82525" y="3155533"/>
            <a:ext cx="7458075" cy="5076028"/>
          </a:xfrm>
          <a:prstGeom prst="rect">
            <a:avLst/>
          </a:prstGeom>
        </p:spPr>
      </p:pic>
      <p:sp>
        <p:nvSpPr>
          <p:cNvPr id="53" name="Hình Bầu dục 52">
            <a:extLst>
              <a:ext uri="{FF2B5EF4-FFF2-40B4-BE49-F238E27FC236}">
                <a16:creationId xmlns:a16="http://schemas.microsoft.com/office/drawing/2014/main" id="{288FBD3C-F398-9083-CF74-85AA5686FD76}"/>
              </a:ext>
            </a:extLst>
          </p:cNvPr>
          <p:cNvSpPr/>
          <p:nvPr/>
        </p:nvSpPr>
        <p:spPr>
          <a:xfrm>
            <a:off x="3113733" y="431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57" name="Picture 28">
            <a:extLst>
              <a:ext uri="{FF2B5EF4-FFF2-40B4-BE49-F238E27FC236}">
                <a16:creationId xmlns:a16="http://schemas.microsoft.com/office/drawing/2014/main" id="{EB05DF52-83FA-DDD4-D2E1-8454AFE1A16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38956">
            <a:off x="15394088" y="6079868"/>
            <a:ext cx="744588" cy="734406"/>
          </a:xfrm>
          <a:prstGeom prst="rect">
            <a:avLst/>
          </a:prstGeom>
        </p:spPr>
      </p:pic>
      <p:pic>
        <p:nvPicPr>
          <p:cNvPr id="58" name="Picture 30">
            <a:extLst>
              <a:ext uri="{FF2B5EF4-FFF2-40B4-BE49-F238E27FC236}">
                <a16:creationId xmlns:a16="http://schemas.microsoft.com/office/drawing/2014/main" id="{C400FEDA-2041-F949-8D4F-0172356314E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2709349" y="8003960"/>
            <a:ext cx="1192835" cy="1176523"/>
          </a:xfrm>
          <a:prstGeom prst="rect">
            <a:avLst/>
          </a:prstGeom>
        </p:spPr>
      </p:pic>
      <p:pic>
        <p:nvPicPr>
          <p:cNvPr id="59" name="Picture 32">
            <a:extLst>
              <a:ext uri="{FF2B5EF4-FFF2-40B4-BE49-F238E27FC236}">
                <a16:creationId xmlns:a16="http://schemas.microsoft.com/office/drawing/2014/main" id="{D8377499-33CF-1578-8724-CC92A97B20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60" name="Picture 27">
            <a:extLst>
              <a:ext uri="{FF2B5EF4-FFF2-40B4-BE49-F238E27FC236}">
                <a16:creationId xmlns:a16="http://schemas.microsoft.com/office/drawing/2014/main" id="{C9274483-E685-8B70-0465-F96A74CAEE7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61" name="Picture 29">
            <a:extLst>
              <a:ext uri="{FF2B5EF4-FFF2-40B4-BE49-F238E27FC236}">
                <a16:creationId xmlns:a16="http://schemas.microsoft.com/office/drawing/2014/main" id="{0D8E8B90-A194-F246-E47C-CF4CA4BD80B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72014">
            <a:off x="2896611" y="824800"/>
            <a:ext cx="1108076" cy="1092922"/>
          </a:xfrm>
          <a:prstGeom prst="rect">
            <a:avLst/>
          </a:prstGeom>
        </p:spPr>
      </p:pic>
      <p:pic>
        <p:nvPicPr>
          <p:cNvPr id="62" name="Picture 31">
            <a:extLst>
              <a:ext uri="{FF2B5EF4-FFF2-40B4-BE49-F238E27FC236}">
                <a16:creationId xmlns:a16="http://schemas.microsoft.com/office/drawing/2014/main" id="{7B4E6AA1-F4EC-592D-67DB-578E50A2E9A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/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3: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đường thẳng c cắt hai đường thẳng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trong các góc tạo thành có một cặp góc so le trong bằng nhau thì: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120°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blipFill>
                <a:blip r:embed="rId24"/>
                <a:stretch>
                  <a:fillRect l="-1893" r="-3245" b="-2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AF973480-C58F-9940-B109-86BF09F34C52}"/>
              </a:ext>
            </a:extLst>
          </p:cNvPr>
          <p:cNvSpPr/>
          <p:nvPr/>
        </p:nvSpPr>
        <p:spPr>
          <a:xfrm>
            <a:off x="3903243" y="565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5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385827" y="1383046"/>
            <a:ext cx="1689620" cy="97383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287364" y="5419393"/>
            <a:ext cx="988020" cy="97450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9138956">
            <a:off x="15394088" y="6079868"/>
            <a:ext cx="744588" cy="73440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972014">
            <a:off x="3697928" y="1051488"/>
            <a:ext cx="1108076" cy="109292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4938738" y="8340786"/>
            <a:ext cx="1192835" cy="11765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655764" y="8714021"/>
            <a:ext cx="1317310" cy="131731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33" name="Picture 27">
            <a:extLst>
              <a:ext uri="{FF2B5EF4-FFF2-40B4-BE49-F238E27FC236}">
                <a16:creationId xmlns:a16="http://schemas.microsoft.com/office/drawing/2014/main" id="{49E3E883-8E6E-3D9E-3783-FBB902C58C8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34" name="Picture 29">
            <a:extLst>
              <a:ext uri="{FF2B5EF4-FFF2-40B4-BE49-F238E27FC236}">
                <a16:creationId xmlns:a16="http://schemas.microsoft.com/office/drawing/2014/main" id="{1DBE6E5B-1658-8D5B-8D9F-FC423283B5E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972014">
            <a:off x="3785963" y="1051489"/>
            <a:ext cx="1108076" cy="1092922"/>
          </a:xfrm>
          <a:prstGeom prst="rect">
            <a:avLst/>
          </a:prstGeom>
        </p:spPr>
      </p:pic>
      <p:pic>
        <p:nvPicPr>
          <p:cNvPr id="35" name="Picture 31">
            <a:extLst>
              <a:ext uri="{FF2B5EF4-FFF2-40B4-BE49-F238E27FC236}">
                <a16:creationId xmlns:a16="http://schemas.microsoft.com/office/drawing/2014/main" id="{A9A1BFF4-5F0E-5AB8-1D36-E2EA0FCE15D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64C190F-17FE-4BF7-8167-73B578FF9A86}"/>
                  </a:ext>
                </a:extLst>
              </p:cNvPr>
              <p:cNvSpPr txBox="1"/>
              <p:nvPr/>
            </p:nvSpPr>
            <p:spPr>
              <a:xfrm>
                <a:off x="3844191" y="1723385"/>
                <a:ext cx="11441442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64C190F-17FE-4BF7-8167-73B578FF9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91" y="1723385"/>
                <a:ext cx="11441442" cy="7057125"/>
              </a:xfrm>
              <a:prstGeom prst="rect">
                <a:avLst/>
              </a:prstGeom>
              <a:blipFill>
                <a:blip r:embed="rId26"/>
                <a:stretch>
                  <a:fillRect l="-1919" r="-1919" b="-2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00A2A165-5307-4101-2CFC-9295E03A9419}"/>
              </a:ext>
            </a:extLst>
          </p:cNvPr>
          <p:cNvSpPr/>
          <p:nvPr/>
        </p:nvSpPr>
        <p:spPr>
          <a:xfrm>
            <a:off x="3751289" y="690478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832433">
            <a:off x="15381820" y="378819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451655" y="3251829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27985">
            <a:off x="15365987" y="8258784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058">
            <a:off x="2727808" y="98133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14928">
            <a:off x="15370307" y="592316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9162297">
            <a:off x="2661139" y="8308589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3337494" y="583134"/>
            <a:ext cx="1375279" cy="792661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264555A-1708-AEC2-3CDA-CC3D10BACD2C}"/>
              </a:ext>
            </a:extLst>
          </p:cNvPr>
          <p:cNvSpPr txBox="1"/>
          <p:nvPr/>
        </p:nvSpPr>
        <p:spPr>
          <a:xfrm>
            <a:off x="6663508" y="869380"/>
            <a:ext cx="497314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/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=35°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Tính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65°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C.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145°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blipFill>
                <a:blip r:embed="rId26"/>
                <a:stretch>
                  <a:fillRect l="-1801" r="-2951" b="-7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Hình ảnh 34">
            <a:extLst>
              <a:ext uri="{FF2B5EF4-FFF2-40B4-BE49-F238E27FC236}">
                <a16:creationId xmlns:a16="http://schemas.microsoft.com/office/drawing/2014/main" id="{0C6B26DF-ABB8-1E23-03E2-292B941F612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201447" y="1899769"/>
            <a:ext cx="5743737" cy="4155289"/>
          </a:xfrm>
          <a:prstGeom prst="rect">
            <a:avLst/>
          </a:prstGeom>
        </p:spPr>
      </p:pic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1679E710-C221-D730-D968-8E559C6DCC48}"/>
              </a:ext>
            </a:extLst>
          </p:cNvPr>
          <p:cNvSpPr/>
          <p:nvPr/>
        </p:nvSpPr>
        <p:spPr>
          <a:xfrm>
            <a:off x="13106400" y="775793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809460" y="1045173"/>
            <a:ext cx="2458952" cy="16050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66367">
            <a:off x="2135988" y="7518559"/>
            <a:ext cx="2582597" cy="1760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3091666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4323315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5554965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6786615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8015683"/>
            <a:ext cx="507127" cy="438896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2872AFDC-D9DE-ED9A-03D1-B2504C6378F7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/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tr.104)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So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blipFill>
                <a:blip r:embed="rId22"/>
                <a:stretch>
                  <a:fillRect l="-1289" r="-2079" b="-4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Hình ảnh 32">
            <a:extLst>
              <a:ext uri="{FF2B5EF4-FFF2-40B4-BE49-F238E27FC236}">
                <a16:creationId xmlns:a16="http://schemas.microsoft.com/office/drawing/2014/main" id="{477F1A9C-7E69-79D6-7CCC-C48A9763D8E8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0" t="44883" r="36034" b="1880"/>
          <a:stretch/>
        </p:blipFill>
        <p:spPr>
          <a:xfrm>
            <a:off x="7713631" y="5460066"/>
            <a:ext cx="4821269" cy="418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0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9776" y="733939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34499">
            <a:off x="15832039" y="754631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999576">
            <a:off x="1239879" y="8904925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15844648" y="9123288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292469">
            <a:off x="13064572" y="609185"/>
            <a:ext cx="1317310" cy="1317310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A3C78CD2-7262-F8E0-44E2-E5EFED084FE7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5" t="44882" r="37121" b="11132"/>
          <a:stretch/>
        </p:blipFill>
        <p:spPr>
          <a:xfrm>
            <a:off x="11352778" y="3099586"/>
            <a:ext cx="5024942" cy="3907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/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blipFill>
                <a:blip r:embed="rId25"/>
                <a:stretch>
                  <a:fillRect l="-1792" r="-2948" b="-2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9B06BDA2-3EA1-EB84-76EF-25859D58C538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9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509194" y="1630867"/>
            <a:ext cx="11950958" cy="71556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9776" y="118934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34499">
            <a:off x="15381820" y="5413957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999576">
            <a:off x="1987734" y="4782723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705124" y="8608947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292469">
            <a:off x="12908572" y="1246487"/>
            <a:ext cx="1317310" cy="1317310"/>
          </a:xfrm>
          <a:prstGeom prst="rect">
            <a:avLst/>
          </a:prstGeom>
        </p:spPr>
      </p:pic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87F277FD-4655-F17B-DFCE-185DB532A732}"/>
              </a:ext>
            </a:extLst>
          </p:cNvPr>
          <p:cNvSpPr txBox="1"/>
          <p:nvPr/>
        </p:nvSpPr>
        <p:spPr>
          <a:xfrm>
            <a:off x="3371297" y="2284276"/>
            <a:ext cx="11950959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3: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SONG </a:t>
            </a:r>
            <a:r>
              <a:rPr lang="en-US" sz="88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102687" y="1532294"/>
            <a:ext cx="1810087" cy="156654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/>
              <p:nvPr/>
            </p:nvSpPr>
            <p:spPr>
              <a:xfrm>
                <a:off x="3180236" y="1591337"/>
                <a:ext cx="12608873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tr.104)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236" y="1591337"/>
                <a:ext cx="12608873" cy="2748253"/>
              </a:xfrm>
              <a:prstGeom prst="rect">
                <a:avLst/>
              </a:prstGeom>
              <a:blipFill>
                <a:blip r:embed="rId24"/>
                <a:stretch>
                  <a:fillRect l="-1741" r="-1015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Hình ảnh 24" descr="Ảnh có chứa văn bản&#10;&#10;Mô tả được tạo tự động">
            <a:extLst>
              <a:ext uri="{FF2B5EF4-FFF2-40B4-BE49-F238E27FC236}">
                <a16:creationId xmlns:a16="http://schemas.microsoft.com/office/drawing/2014/main" id="{0358F06F-76B0-61FB-B05C-8E921811864D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7441122" y="4587380"/>
            <a:ext cx="6512367" cy="50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6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1529073" y="786043"/>
            <a:ext cx="994957" cy="86109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2403035" y="786043"/>
            <a:ext cx="994957" cy="86109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6282376" y="8711187"/>
            <a:ext cx="853932" cy="7390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C6A77DF-A30C-3177-B449-C90828576E3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6590371" y="885253"/>
            <a:ext cx="744588" cy="734406"/>
          </a:xfrm>
          <a:prstGeom prst="rect">
            <a:avLst/>
          </a:prstGeom>
        </p:spPr>
      </p:pic>
      <p:pic>
        <p:nvPicPr>
          <p:cNvPr id="35" name="Picture 36">
            <a:extLst>
              <a:ext uri="{FF2B5EF4-FFF2-40B4-BE49-F238E27FC236}">
                <a16:creationId xmlns:a16="http://schemas.microsoft.com/office/drawing/2014/main" id="{2E3822A9-5316-6480-320B-942ABFBB1ED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83876">
            <a:off x="3338898" y="8753228"/>
            <a:ext cx="837565" cy="826111"/>
          </a:xfrm>
          <a:prstGeom prst="rect">
            <a:avLst/>
          </a:prstGeom>
        </p:spPr>
      </p:pic>
      <p:pic>
        <p:nvPicPr>
          <p:cNvPr id="36" name="Picture 37">
            <a:extLst>
              <a:ext uri="{FF2B5EF4-FFF2-40B4-BE49-F238E27FC236}">
                <a16:creationId xmlns:a16="http://schemas.microsoft.com/office/drawing/2014/main" id="{481A2D94-0D78-D34D-D4E4-91E56470035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4587144" y="955294"/>
            <a:ext cx="896038" cy="896038"/>
          </a:xfrm>
          <a:prstGeom prst="rect">
            <a:avLst/>
          </a:prstGeom>
        </p:spPr>
      </p:pic>
      <p:pic>
        <p:nvPicPr>
          <p:cNvPr id="53" name="Hình ảnh 52" descr="Ảnh có chứa văn bản&#10;&#10;Mô tả được tạo tự động">
            <a:extLst>
              <a:ext uri="{FF2B5EF4-FFF2-40B4-BE49-F238E27FC236}">
                <a16:creationId xmlns:a16="http://schemas.microsoft.com/office/drawing/2014/main" id="{06ADB60C-7C56-0863-85A1-DDE01F86FCC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10402993" y="2067647"/>
            <a:ext cx="6554827" cy="50390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/>
              <p:nvPr/>
            </p:nvSpPr>
            <p:spPr>
              <a:xfrm>
                <a:off x="2398796" y="2199058"/>
                <a:ext cx="9401748" cy="6580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b="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=180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−117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=63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3600" i="1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đpcm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796" y="2199058"/>
                <a:ext cx="9401748" cy="6580071"/>
              </a:xfrm>
              <a:prstGeom prst="rect">
                <a:avLst/>
              </a:prstGeom>
              <a:blipFill>
                <a:blip r:embed="rId25"/>
                <a:stretch>
                  <a:fillRect l="-2010" r="-1751" b="-2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532A1C9C-D4BA-B52A-C21C-7BAAEFA2B89F}"/>
              </a:ext>
            </a:extLst>
          </p:cNvPr>
          <p:cNvSpPr txBox="1"/>
          <p:nvPr/>
        </p:nvSpPr>
        <p:spPr>
          <a:xfrm>
            <a:off x="7772400" y="100620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02675">
            <a:off x="934321" y="8506495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93762">
            <a:off x="16459308" y="6448899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72170">
            <a:off x="14100012" y="-123726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294146">
            <a:off x="680876" y="2555020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83876">
            <a:off x="16130713" y="8449859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6459985">
            <a:off x="1590320" y="7001480"/>
            <a:ext cx="896038" cy="896038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9F39A02-F356-BD35-48BE-1F44A6EC8369}"/>
              </a:ext>
            </a:extLst>
          </p:cNvPr>
          <p:cNvSpPr txBox="1"/>
          <p:nvPr/>
        </p:nvSpPr>
        <p:spPr>
          <a:xfrm>
            <a:off x="2277388" y="1064939"/>
            <a:ext cx="14508425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tr.104)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sườn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thang.</a:t>
            </a:r>
          </a:p>
        </p:txBody>
      </p: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C75ACF7F-2397-E11F-E018-9C5EAEE1068B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32705" r="42036" b="15419"/>
          <a:stretch/>
        </p:blipFill>
        <p:spPr>
          <a:xfrm>
            <a:off x="11199387" y="5945012"/>
            <a:ext cx="4968126" cy="3687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/>
              <p:nvPr/>
            </p:nvSpPr>
            <p:spPr>
              <a:xfrm>
                <a:off x="2278563" y="6359517"/>
                <a:ext cx="8639336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46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144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sườn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563" y="6359517"/>
                <a:ext cx="8639336" cy="2482667"/>
              </a:xfrm>
              <a:prstGeom prst="rect">
                <a:avLst/>
              </a:prstGeom>
              <a:blipFill>
                <a:blip r:embed="rId23"/>
                <a:stretch>
                  <a:fillRect l="-2188" r="-3529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0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12080810" y="8548116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386217" y="298018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570874" y="8006769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743691" y="6614474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/>
              <p:nvPr/>
            </p:nvSpPr>
            <p:spPr>
              <a:xfrm>
                <a:off x="2761578" y="1822808"/>
                <a:ext cx="9742316" cy="7157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−14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=36°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78" y="1822808"/>
                <a:ext cx="9742316" cy="7157922"/>
              </a:xfrm>
              <a:prstGeom prst="rect">
                <a:avLst/>
              </a:prstGeom>
              <a:blipFill>
                <a:blip r:embed="rId24"/>
                <a:stretch>
                  <a:fillRect l="-2190" r="-2003" b="-2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Nhóm 32">
            <a:extLst>
              <a:ext uri="{FF2B5EF4-FFF2-40B4-BE49-F238E27FC236}">
                <a16:creationId xmlns:a16="http://schemas.microsoft.com/office/drawing/2014/main" id="{57AF7E12-E35B-B03C-315F-6BF036F0C3F0}"/>
              </a:ext>
            </a:extLst>
          </p:cNvPr>
          <p:cNvGrpSpPr/>
          <p:nvPr/>
        </p:nvGrpSpPr>
        <p:grpSpPr>
          <a:xfrm>
            <a:off x="11094973" y="3108688"/>
            <a:ext cx="5896459" cy="4607042"/>
            <a:chOff x="11094973" y="3108688"/>
            <a:chExt cx="5896459" cy="4607042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E3EF879A-FF6F-B4C5-0591-B8306C1EB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 t="32704" r="4597" b="21016"/>
            <a:stretch/>
          </p:blipFill>
          <p:spPr>
            <a:xfrm>
              <a:off x="11094973" y="3108688"/>
              <a:ext cx="5896459" cy="4607042"/>
            </a:xfrm>
            <a:prstGeom prst="rect">
              <a:avLst/>
            </a:prstGeom>
          </p:spPr>
        </p:pic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4EDBD747-F667-47F5-6723-E364D94A6908}"/>
                </a:ext>
              </a:extLst>
            </p:cNvPr>
            <p:cNvSpPr txBox="1"/>
            <p:nvPr/>
          </p:nvSpPr>
          <p:spPr>
            <a:xfrm>
              <a:off x="14062252" y="5316793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9" name="Hộp Văn bản 28">
              <a:extLst>
                <a:ext uri="{FF2B5EF4-FFF2-40B4-BE49-F238E27FC236}">
                  <a16:creationId xmlns:a16="http://schemas.microsoft.com/office/drawing/2014/main" id="{FF3FC8AC-07AA-F2B3-5E4B-D8C75B607BEC}"/>
                </a:ext>
              </a:extLst>
            </p:cNvPr>
            <p:cNvSpPr txBox="1"/>
            <p:nvPr/>
          </p:nvSpPr>
          <p:spPr>
            <a:xfrm>
              <a:off x="12507620" y="4085896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1C9B90BB-6D4A-5096-18A6-BB8507E3B740}"/>
                </a:ext>
              </a:extLst>
            </p:cNvPr>
            <p:cNvSpPr txBox="1"/>
            <p:nvPr/>
          </p:nvSpPr>
          <p:spPr>
            <a:xfrm>
              <a:off x="14583925" y="4982286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AA77FA6E-A361-5B15-16EE-EAF560296B1B}"/>
                </a:ext>
              </a:extLst>
            </p:cNvPr>
            <p:cNvSpPr txBox="1"/>
            <p:nvPr/>
          </p:nvSpPr>
          <p:spPr>
            <a:xfrm>
              <a:off x="14253121" y="4751453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4E1CA94F-95BE-0763-A02D-A1DA30E3F2C3}"/>
                </a:ext>
              </a:extLst>
            </p:cNvPr>
            <p:cNvSpPr txBox="1"/>
            <p:nvPr/>
          </p:nvSpPr>
          <p:spPr>
            <a:xfrm>
              <a:off x="12611556" y="3366460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6252AEFC-B2FC-241A-724A-CC1E0D54AACF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61043">
            <a:off x="1825431" y="981283"/>
            <a:ext cx="744588" cy="73440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61043">
            <a:off x="16400442" y="3524065"/>
            <a:ext cx="744588" cy="734406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B668705-E201-45BE-27BA-82C83189037E}"/>
              </a:ext>
            </a:extLst>
          </p:cNvPr>
          <p:cNvSpPr txBox="1"/>
          <p:nvPr/>
        </p:nvSpPr>
        <p:spPr>
          <a:xfrm>
            <a:off x="3581400" y="1269900"/>
            <a:ext cx="1112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4A10D56-9D8F-0EA6-9930-C95F3E2314ED}"/>
              </a:ext>
            </a:extLst>
          </p:cNvPr>
          <p:cNvSpPr txBox="1"/>
          <p:nvPr/>
        </p:nvSpPr>
        <p:spPr>
          <a:xfrm>
            <a:off x="5163514" y="2978806"/>
            <a:ext cx="96192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11BED39-04A0-679D-F859-94908C752E87}"/>
              </a:ext>
            </a:extLst>
          </p:cNvPr>
          <p:cNvSpPr txBox="1"/>
          <p:nvPr/>
        </p:nvSpPr>
        <p:spPr>
          <a:xfrm>
            <a:off x="5163514" y="5702632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508A7C2-EF36-6C49-1B08-C41E9EFAB91C}"/>
              </a:ext>
            </a:extLst>
          </p:cNvPr>
          <p:cNvSpPr txBox="1"/>
          <p:nvPr/>
        </p:nvSpPr>
        <p:spPr>
          <a:xfrm>
            <a:off x="5163514" y="7600851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4. Định lí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Đồ họa 56" descr="Books outline">
            <a:extLst>
              <a:ext uri="{FF2B5EF4-FFF2-40B4-BE49-F238E27FC236}">
                <a16:creationId xmlns:a16="http://schemas.microsoft.com/office/drawing/2014/main" id="{09649BF3-D96E-C8B0-692A-95410C84A1E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308593" y="3269776"/>
            <a:ext cx="1398573" cy="1398573"/>
          </a:xfrm>
          <a:prstGeom prst="rect">
            <a:avLst/>
          </a:prstGeom>
        </p:spPr>
      </p:pic>
      <p:pic>
        <p:nvPicPr>
          <p:cNvPr id="58" name="Đồ họa 57" descr="Books outline">
            <a:extLst>
              <a:ext uri="{FF2B5EF4-FFF2-40B4-BE49-F238E27FC236}">
                <a16:creationId xmlns:a16="http://schemas.microsoft.com/office/drawing/2014/main" id="{79781F3B-8E98-BA3F-78EE-FC3252B3D0D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63385" y="5397302"/>
            <a:ext cx="1398573" cy="1398573"/>
          </a:xfrm>
          <a:prstGeom prst="rect">
            <a:avLst/>
          </a:prstGeom>
        </p:spPr>
      </p:pic>
      <p:pic>
        <p:nvPicPr>
          <p:cNvPr id="59" name="Đồ họa 58" descr="Books outline">
            <a:extLst>
              <a:ext uri="{FF2B5EF4-FFF2-40B4-BE49-F238E27FC236}">
                <a16:creationId xmlns:a16="http://schemas.microsoft.com/office/drawing/2014/main" id="{0FCFF877-BA02-1105-137F-E5CF765C8BF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81199" y="7348577"/>
            <a:ext cx="1398573" cy="13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5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1AE71998-A6CD-74F3-D2C6-C481CCC3F895}"/>
              </a:ext>
            </a:extLst>
          </p:cNvPr>
          <p:cNvSpPr txBox="1"/>
          <p:nvPr/>
        </p:nvSpPr>
        <p:spPr>
          <a:xfrm>
            <a:off x="2601092" y="3096960"/>
            <a:ext cx="1310440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218615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829110" y="3043439"/>
            <a:ext cx="15028880" cy="5815977"/>
            <a:chOff x="-81957" y="703892"/>
            <a:chExt cx="20038507" cy="6683526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2376565">
              <a:off x="-81957" y="839789"/>
              <a:ext cx="2522245" cy="651198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2264837" flipH="1" flipV="1">
              <a:off x="17434305" y="703892"/>
              <a:ext cx="2522245" cy="651198"/>
            </a:xfrm>
            <a:prstGeom prst="rect">
              <a:avLst/>
            </a:prstGeom>
          </p:spPr>
        </p:pic>
        <p:sp>
          <p:nvSpPr>
            <p:cNvPr id="32" name="AutoShape 32"/>
            <p:cNvSpPr/>
            <p:nvPr/>
          </p:nvSpPr>
          <p:spPr>
            <a:xfrm rot="10800000">
              <a:off x="1340028" y="4099628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10800000">
              <a:off x="1340029" y="2433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315231" y="4990806"/>
            <a:ext cx="994957" cy="86109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399836" y="3450892"/>
            <a:ext cx="994957" cy="86109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1786795" y="866484"/>
            <a:ext cx="994957" cy="86109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286080" y="6463236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660758" y="866484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400000">
            <a:off x="15006734" y="2562683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400000">
            <a:off x="14203432" y="2549300"/>
            <a:ext cx="853932" cy="739039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286081" y="7791050"/>
            <a:ext cx="994957" cy="86109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15493544" y="8935064"/>
            <a:ext cx="994957" cy="861090"/>
          </a:xfrm>
          <a:prstGeom prst="rect">
            <a:avLst/>
          </a:prstGeom>
        </p:spPr>
      </p:pic>
      <p:sp>
        <p:nvSpPr>
          <p:cNvPr id="48" name="AutoShape 32">
            <a:extLst>
              <a:ext uri="{FF2B5EF4-FFF2-40B4-BE49-F238E27FC236}">
                <a16:creationId xmlns:a16="http://schemas.microsoft.com/office/drawing/2014/main" id="{1EDDB4C6-D039-DCCD-2870-9FFF58572A61}"/>
              </a:ext>
            </a:extLst>
          </p:cNvPr>
          <p:cNvSpPr/>
          <p:nvPr/>
        </p:nvSpPr>
        <p:spPr>
          <a:xfrm rot="10800000">
            <a:off x="2895599" y="7425381"/>
            <a:ext cx="13137197" cy="0"/>
          </a:xfrm>
          <a:prstGeom prst="line">
            <a:avLst/>
          </a:prstGeom>
          <a:ln w="12700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BF1A3B4A-107E-A94E-CD26-36093490244D}"/>
              </a:ext>
            </a:extLst>
          </p:cNvPr>
          <p:cNvSpPr txBox="1"/>
          <p:nvPr/>
        </p:nvSpPr>
        <p:spPr>
          <a:xfrm>
            <a:off x="4267200" y="1181100"/>
            <a:ext cx="10178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999B0415-1AE3-D007-BF02-2D26F14B6BA3}"/>
              </a:ext>
            </a:extLst>
          </p:cNvPr>
          <p:cNvSpPr txBox="1"/>
          <p:nvPr/>
        </p:nvSpPr>
        <p:spPr>
          <a:xfrm>
            <a:off x="3260306" y="3546284"/>
            <a:ext cx="9993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E5B658B1-BE5C-10C0-0782-06086EAED70F}"/>
              </a:ext>
            </a:extLst>
          </p:cNvPr>
          <p:cNvSpPr txBox="1"/>
          <p:nvPr/>
        </p:nvSpPr>
        <p:spPr>
          <a:xfrm>
            <a:off x="3175054" y="5058187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20A4E431-DE89-D573-57D8-54F17D2DE49F}"/>
              </a:ext>
            </a:extLst>
          </p:cNvPr>
          <p:cNvSpPr txBox="1"/>
          <p:nvPr/>
        </p:nvSpPr>
        <p:spPr>
          <a:xfrm>
            <a:off x="3170030" y="6579166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03.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6B4BAF92-D041-5619-391F-2C323E5C0F8A}"/>
              </a:ext>
            </a:extLst>
          </p:cNvPr>
          <p:cNvSpPr txBox="1"/>
          <p:nvPr/>
        </p:nvSpPr>
        <p:spPr>
          <a:xfrm>
            <a:off x="3170029" y="7889276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04.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57657" y="332049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11618508" y="8932265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4991525" y="1142305"/>
            <a:ext cx="1810087" cy="1566548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606308" y="5193049"/>
            <a:ext cx="626645" cy="626645"/>
          </a:xfrm>
          <a:prstGeom prst="rect">
            <a:avLst/>
          </a:prstGeom>
        </p:spPr>
      </p:pic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A767B75F-8788-7EAA-1C77-E346AB86E103}"/>
              </a:ext>
            </a:extLst>
          </p:cNvPr>
          <p:cNvSpPr txBox="1"/>
          <p:nvPr/>
        </p:nvSpPr>
        <p:spPr>
          <a:xfrm>
            <a:off x="1835339" y="1036066"/>
            <a:ext cx="14700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HAI GÓC ĐỒNG VỊ. HAI GÓC SO LE TRONG</a:t>
            </a:r>
          </a:p>
        </p:txBody>
      </p:sp>
      <p:sp>
        <p:nvSpPr>
          <p:cNvPr id="93" name="Hình chữ nhật: Góc Tròn 92">
            <a:extLst>
              <a:ext uri="{FF2B5EF4-FFF2-40B4-BE49-F238E27FC236}">
                <a16:creationId xmlns:a16="http://schemas.microsoft.com/office/drawing/2014/main" id="{A4EEA22A-9993-4B02-37C7-7951E143E779}"/>
              </a:ext>
            </a:extLst>
          </p:cNvPr>
          <p:cNvSpPr/>
          <p:nvPr/>
        </p:nvSpPr>
        <p:spPr>
          <a:xfrm>
            <a:off x="1990198" y="2330979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/>
              <p:nvPr/>
            </p:nvSpPr>
            <p:spPr>
              <a:xfrm>
                <a:off x="3931071" y="1989263"/>
                <a:ext cx="11278503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34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071" y="1989263"/>
                <a:ext cx="11278503" cy="1824923"/>
              </a:xfrm>
              <a:prstGeom prst="rect">
                <a:avLst/>
              </a:prstGeom>
              <a:blipFill>
                <a:blip r:embed="rId24"/>
                <a:stretch>
                  <a:fillRect l="-1946" r="-189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Hình ảnh 95">
            <a:extLst>
              <a:ext uri="{FF2B5EF4-FFF2-40B4-BE49-F238E27FC236}">
                <a16:creationId xmlns:a16="http://schemas.microsoft.com/office/drawing/2014/main" id="{0D5E7463-763D-0F8D-B82E-972579CD6E9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6" t="4630" r="1584" b="64820"/>
          <a:stretch/>
        </p:blipFill>
        <p:spPr>
          <a:xfrm>
            <a:off x="12169082" y="3396432"/>
            <a:ext cx="4068810" cy="506702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551815" y="7845370"/>
            <a:ext cx="1756269" cy="1756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/>
              <p:nvPr/>
            </p:nvSpPr>
            <p:spPr>
              <a:xfrm>
                <a:off x="2315669" y="4057089"/>
                <a:ext cx="9377014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669" y="4057089"/>
                <a:ext cx="9377014" cy="4975657"/>
              </a:xfrm>
              <a:prstGeom prst="rect">
                <a:avLst/>
              </a:prstGeom>
              <a:blipFill>
                <a:blip r:embed="rId26"/>
                <a:stretch>
                  <a:fillRect l="-2016" r="-1951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2988" y="221091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302675">
            <a:off x="14846399" y="8454977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15924557" y="3150466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294146">
            <a:off x="1951071" y="654244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483876">
            <a:off x="3642949" y="8577540"/>
            <a:ext cx="837565" cy="826111"/>
          </a:xfrm>
          <a:prstGeom prst="rect">
            <a:avLst/>
          </a:prstGeom>
        </p:spPr>
      </p:pic>
      <p:pic>
        <p:nvPicPr>
          <p:cNvPr id="38" name="Hình ảnh 37">
            <a:extLst>
              <a:ext uri="{FF2B5EF4-FFF2-40B4-BE49-F238E27FC236}">
                <a16:creationId xmlns:a16="http://schemas.microsoft.com/office/drawing/2014/main" id="{56E1B1A1-F2F2-089B-B46C-BC5F55203E7D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3" t="37618" r="2387" b="31832"/>
          <a:stretch/>
        </p:blipFill>
        <p:spPr>
          <a:xfrm>
            <a:off x="3009921" y="3390049"/>
            <a:ext cx="4068810" cy="5067028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459985">
            <a:off x="1771570" y="5003280"/>
            <a:ext cx="896038" cy="896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76D311-FA37-E6E6-D207-4EFAB68D1B69}"/>
                  </a:ext>
                </a:extLst>
              </p:cNvPr>
              <p:cNvSpPr txBox="1"/>
              <p:nvPr/>
            </p:nvSpPr>
            <p:spPr>
              <a:xfrm>
                <a:off x="3185348" y="1519216"/>
                <a:ext cx="13813229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76D311-FA37-E6E6-D207-4EFAB68D1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348" y="1519216"/>
                <a:ext cx="13813229" cy="1824923"/>
              </a:xfrm>
              <a:prstGeom prst="rect">
                <a:avLst/>
              </a:prstGeom>
              <a:blipFill>
                <a:blip r:embed="rId25"/>
                <a:stretch>
                  <a:fillRect l="-1589" r="-264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CF81938-C652-4DD2-1E3C-BF5BA37C7B06}"/>
                  </a:ext>
                </a:extLst>
              </p:cNvPr>
              <p:cNvSpPr txBox="1"/>
              <p:nvPr/>
            </p:nvSpPr>
            <p:spPr>
              <a:xfrm>
                <a:off x="7594206" y="3481420"/>
                <a:ext cx="8596385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CF81938-C652-4DD2-1E3C-BF5BA37C7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206" y="3481420"/>
                <a:ext cx="8596385" cy="4975657"/>
              </a:xfrm>
              <a:prstGeom prst="rect">
                <a:avLst/>
              </a:prstGeom>
              <a:blipFill>
                <a:blip r:embed="rId26"/>
                <a:stretch>
                  <a:fillRect l="-2199" r="-3546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465149" y="7221746"/>
            <a:ext cx="1756269" cy="1756269"/>
          </a:xfrm>
          <a:prstGeom prst="rect">
            <a:avLst/>
          </a:prstGeom>
        </p:spPr>
      </p:pic>
      <p:pic>
        <p:nvPicPr>
          <p:cNvPr id="108" name="Hình ảnh 107">
            <a:extLst>
              <a:ext uri="{FF2B5EF4-FFF2-40B4-BE49-F238E27FC236}">
                <a16:creationId xmlns:a16="http://schemas.microsoft.com/office/drawing/2014/main" id="{3707ACA7-88A8-74F5-A60E-90E0ED842AE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1" t="68026" r="1495" b="1424"/>
          <a:stretch/>
        </p:blipFill>
        <p:spPr>
          <a:xfrm>
            <a:off x="2733832" y="2438025"/>
            <a:ext cx="4457679" cy="5067028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2020890" y="5167743"/>
            <a:ext cx="626645" cy="626645"/>
          </a:xfrm>
          <a:prstGeom prst="rect">
            <a:avLst/>
          </a:prstGeom>
        </p:spPr>
      </p:pic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id="{F9CBECF0-8267-71F1-CA57-27FE138EF975}"/>
              </a:ext>
            </a:extLst>
          </p:cNvPr>
          <p:cNvSpPr txBox="1"/>
          <p:nvPr/>
        </p:nvSpPr>
        <p:spPr>
          <a:xfrm>
            <a:off x="5039811" y="1336063"/>
            <a:ext cx="8368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36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/>
              <p:nvPr/>
            </p:nvSpPr>
            <p:spPr>
              <a:xfrm>
                <a:off x="8346351" y="3125212"/>
                <a:ext cx="6707690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351" y="3125212"/>
                <a:ext cx="6707690" cy="4594912"/>
              </a:xfrm>
              <a:prstGeom prst="rect">
                <a:avLst/>
              </a:prstGeom>
              <a:blipFill>
                <a:blip r:embed="rId25"/>
                <a:stretch>
                  <a:fillRect l="-3273" r="-3273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-28575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135834" y="1044582"/>
            <a:ext cx="1891684" cy="48839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369199" y="8737733"/>
            <a:ext cx="744588" cy="734406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902383" y="8015701"/>
            <a:ext cx="744588" cy="734406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230105" y="8017294"/>
            <a:ext cx="744588" cy="734406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5539854" y="8558398"/>
            <a:ext cx="744588" cy="734406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330176" y="8860394"/>
            <a:ext cx="744588" cy="734406"/>
          </a:xfrm>
          <a:prstGeom prst="rect">
            <a:avLst/>
          </a:prstGeom>
        </p:spPr>
      </p:pic>
      <p:pic>
        <p:nvPicPr>
          <p:cNvPr id="33" name="Picture 44">
            <a:extLst>
              <a:ext uri="{FF2B5EF4-FFF2-40B4-BE49-F238E27FC236}">
                <a16:creationId xmlns:a16="http://schemas.microsoft.com/office/drawing/2014/main" id="{DD5ED1C7-44BA-7E5A-4DA9-13F0C3CB062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39423" y="3761893"/>
            <a:ext cx="14644392" cy="3761862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21B27EF-DD21-11B8-8F66-4E41244F4A68}"/>
              </a:ext>
            </a:extLst>
          </p:cNvPr>
          <p:cNvSpPr txBox="1"/>
          <p:nvPr/>
        </p:nvSpPr>
        <p:spPr>
          <a:xfrm>
            <a:off x="2485407" y="1129034"/>
            <a:ext cx="133171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hình vẽ và chỉ ra trường hợp nào thì có hai góc đồng vị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trường hợp nào có hai góc so le trong.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994482" y="26619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19956" y="8071823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169461" y="938147"/>
            <a:ext cx="1810087" cy="1566548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2137721" y="4819650"/>
            <a:ext cx="626645" cy="626645"/>
          </a:xfrm>
          <a:prstGeom prst="rect">
            <a:avLst/>
          </a:prstGeom>
        </p:spPr>
      </p:pic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666D220B-D725-6764-5451-7D2460F4214C}"/>
              </a:ext>
            </a:extLst>
          </p:cNvPr>
          <p:cNvSpPr/>
          <p:nvPr/>
        </p:nvSpPr>
        <p:spPr>
          <a:xfrm>
            <a:off x="2581986" y="1073726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449539F-B3A5-DFBB-3D38-4D19028F208B}"/>
              </a:ext>
            </a:extLst>
          </p:cNvPr>
          <p:cNvSpPr txBox="1"/>
          <p:nvPr/>
        </p:nvSpPr>
        <p:spPr>
          <a:xfrm>
            <a:off x="5815436" y="910346"/>
            <a:ext cx="908095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37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8" name="Hình ảnh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4BB0558A-BEA7-4445-FE7A-8FE5BE1FDDD1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5" t="4644" r="1854" b="11542"/>
          <a:stretch/>
        </p:blipFill>
        <p:spPr>
          <a:xfrm>
            <a:off x="10305096" y="3256877"/>
            <a:ext cx="5916903" cy="516787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997696" y="7835586"/>
            <a:ext cx="1756269" cy="1756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/>
              <p:nvPr/>
            </p:nvSpPr>
            <p:spPr>
              <a:xfrm>
                <a:off x="2816099" y="3350005"/>
                <a:ext cx="6944242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099" y="3350005"/>
                <a:ext cx="6944242" cy="4594912"/>
              </a:xfrm>
              <a:prstGeom prst="rect">
                <a:avLst/>
              </a:prstGeom>
              <a:blipFill>
                <a:blip r:embed="rId25"/>
                <a:stretch>
                  <a:fillRect l="-3161" r="-5092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1933</Words>
  <Application>Microsoft Office PowerPoint</Application>
  <PresentationFormat>Custom</PresentationFormat>
  <Paragraphs>146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Cambria Math</vt:lpstr>
      <vt:lpstr>Symbol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Orange Playful Illustration Memory Game Presentation</dc:title>
  <dc:creator>Lê Thảo</dc:creator>
  <cp:lastModifiedBy>NHATMINH</cp:lastModifiedBy>
  <cp:revision>8</cp:revision>
  <dcterms:created xsi:type="dcterms:W3CDTF">2006-08-16T00:00:00Z</dcterms:created>
  <dcterms:modified xsi:type="dcterms:W3CDTF">2024-12-08T00:31:56Z</dcterms:modified>
  <dc:identifier>DAFNlNsXVmE</dc:identifier>
</cp:coreProperties>
</file>